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52" r:id="rId3"/>
    <p:sldId id="301" r:id="rId4"/>
    <p:sldId id="370" r:id="rId5"/>
    <p:sldId id="302" r:id="rId6"/>
    <p:sldId id="355" r:id="rId7"/>
    <p:sldId id="368" r:id="rId8"/>
    <p:sldId id="3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A81"/>
    <a:srgbClr val="035B94"/>
    <a:srgbClr val="C4C6C9"/>
    <a:srgbClr val="F2F1EF"/>
    <a:srgbClr val="2E3F49"/>
    <a:srgbClr val="E6EBEA"/>
    <a:srgbClr val="52AAE7"/>
    <a:srgbClr val="5D94A8"/>
    <a:srgbClr val="262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9" d="100"/>
          <a:sy n="89" d="100"/>
        </p:scale>
        <p:origin x="576" y="84"/>
      </p:cViewPr>
      <p:guideLst/>
    </p:cSldViewPr>
  </p:slideViewPr>
  <p:notesTextViewPr>
    <p:cViewPr>
      <p:scale>
        <a:sx n="3" d="2"/>
        <a:sy n="3" d="2"/>
      </p:scale>
      <p:origin x="0" y="0"/>
    </p:cViewPr>
  </p:notesTextViewPr>
  <p:notesViewPr>
    <p:cSldViewPr snapToGrid="0">
      <p:cViewPr varScale="1">
        <p:scale>
          <a:sx n="67" d="100"/>
          <a:sy n="67" d="100"/>
        </p:scale>
        <p:origin x="34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70AA1-21B6-436F-9448-C2C05CEAB6AF}" type="datetimeFigureOut">
              <a:rPr lang="en-US" smtClean="0"/>
              <a:t>7/16/2021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1B88F-6BD7-45CE-97A3-1F957AECF019}" type="slidenum">
              <a:rPr lang="en-US" smtClean="0"/>
              <a:t>‹#›</a:t>
            </a:fld>
            <a:endParaRPr lang="en-US" dirty="0"/>
          </a:p>
        </p:txBody>
      </p:sp>
    </p:spTree>
    <p:extLst>
      <p:ext uri="{BB962C8B-B14F-4D97-AF65-F5344CB8AC3E}">
        <p14:creationId xmlns:p14="http://schemas.microsoft.com/office/powerpoint/2010/main" val="176951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1</a:t>
            </a:fld>
            <a:endParaRPr lang="en-US" dirty="0"/>
          </a:p>
        </p:txBody>
      </p:sp>
    </p:spTree>
    <p:extLst>
      <p:ext uri="{BB962C8B-B14F-4D97-AF65-F5344CB8AC3E}">
        <p14:creationId xmlns:p14="http://schemas.microsoft.com/office/powerpoint/2010/main" val="326335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2</a:t>
            </a:fld>
            <a:endParaRPr lang="en-US" dirty="0"/>
          </a:p>
        </p:txBody>
      </p:sp>
    </p:spTree>
    <p:extLst>
      <p:ext uri="{BB962C8B-B14F-4D97-AF65-F5344CB8AC3E}">
        <p14:creationId xmlns:p14="http://schemas.microsoft.com/office/powerpoint/2010/main" val="146191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3</a:t>
            </a:fld>
            <a:endParaRPr lang="en-US" dirty="0"/>
          </a:p>
        </p:txBody>
      </p:sp>
    </p:spTree>
    <p:extLst>
      <p:ext uri="{BB962C8B-B14F-4D97-AF65-F5344CB8AC3E}">
        <p14:creationId xmlns:p14="http://schemas.microsoft.com/office/powerpoint/2010/main" val="397874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Committee member you have the same responsibilities as a Board member in terms of reviewing guiding documents, regular attendance and participation.</a:t>
            </a:r>
          </a:p>
          <a:p>
            <a:endParaRPr lang="en-US" dirty="0"/>
          </a:p>
          <a:p>
            <a:r>
              <a:rPr lang="en-US" dirty="0" smtClean="0"/>
              <a:t>Our Committees are working groups with deliverables for the year in many instances.  Your active engagement and participation is critical to moving the work forward.</a:t>
            </a:r>
          </a:p>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4</a:t>
            </a:fld>
            <a:endParaRPr lang="en-US" dirty="0"/>
          </a:p>
        </p:txBody>
      </p:sp>
    </p:spTree>
    <p:extLst>
      <p:ext uri="{BB962C8B-B14F-4D97-AF65-F5344CB8AC3E}">
        <p14:creationId xmlns:p14="http://schemas.microsoft.com/office/powerpoint/2010/main" val="70384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agree to serve as a Committee Chair it is expected that you will communicate with your members, review materials ahead of time and discuss any questions or changes with the Executive Director or Fiscal Officer.</a:t>
            </a:r>
          </a:p>
          <a:p>
            <a:endParaRPr lang="en-US" dirty="0"/>
          </a:p>
          <a:p>
            <a:r>
              <a:rPr lang="en-US" dirty="0" smtClean="0"/>
              <a:t>Someone needs to take minutes at Committee meetings and you may assign someone ahead of time or ask for volunteers.</a:t>
            </a:r>
          </a:p>
          <a:p>
            <a:endParaRPr lang="en-US" dirty="0" smtClean="0"/>
          </a:p>
          <a:p>
            <a:r>
              <a:rPr lang="en-US" dirty="0" smtClean="0"/>
              <a:t>Committee Chairs help ensure that the work of the group is progressing. Recommendations from the Committees are taken to the Board and do not need a second when being considered by the Board prior to discussion and voting.</a:t>
            </a:r>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5</a:t>
            </a:fld>
            <a:endParaRPr lang="en-US" dirty="0"/>
          </a:p>
        </p:txBody>
      </p:sp>
    </p:spTree>
    <p:extLst>
      <p:ext uri="{BB962C8B-B14F-4D97-AF65-F5344CB8AC3E}">
        <p14:creationId xmlns:p14="http://schemas.microsoft.com/office/powerpoint/2010/main" val="188577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Alleman chaired this Committee last year.  Since its inception, the Committee has created two new awards – the Shooting Star Award for library staff employed more than 10 years and the Advocacy Award.</a:t>
            </a:r>
          </a:p>
          <a:p>
            <a:endParaRPr lang="en-US" dirty="0"/>
          </a:p>
          <a:p>
            <a:r>
              <a:rPr lang="en-US" dirty="0" smtClean="0"/>
              <a:t>In addition, the Committee spearheaded the call for an online nomination form, streamlined the form, opened the nomination period up for an entire year, created guidelines for equitable representation for nominee information in the Membership Meeting program, selected the first Advocacy Award winner and has actively promoted the awards.  The Chair of the Committee presides over the Awards portion of the Membership Meeting.</a:t>
            </a:r>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6</a:t>
            </a:fld>
            <a:endParaRPr lang="en-US" dirty="0"/>
          </a:p>
        </p:txBody>
      </p:sp>
    </p:spTree>
    <p:extLst>
      <p:ext uri="{BB962C8B-B14F-4D97-AF65-F5344CB8AC3E}">
        <p14:creationId xmlns:p14="http://schemas.microsoft.com/office/powerpoint/2010/main" val="493213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7</a:t>
            </a:fld>
            <a:endParaRPr lang="en-US" dirty="0"/>
          </a:p>
        </p:txBody>
      </p:sp>
    </p:spTree>
    <p:extLst>
      <p:ext uri="{BB962C8B-B14F-4D97-AF65-F5344CB8AC3E}">
        <p14:creationId xmlns:p14="http://schemas.microsoft.com/office/powerpoint/2010/main" val="3285750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7212" y="4656931"/>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8</a:t>
            </a:fld>
            <a:endParaRPr lang="en-US" dirty="0"/>
          </a:p>
        </p:txBody>
      </p:sp>
    </p:spTree>
    <p:extLst>
      <p:ext uri="{BB962C8B-B14F-4D97-AF65-F5344CB8AC3E}">
        <p14:creationId xmlns:p14="http://schemas.microsoft.com/office/powerpoint/2010/main" val="335160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12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866354" y="0"/>
            <a:ext cx="41703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48178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0"/>
            <a:ext cx="10844463" cy="6858000"/>
          </a:xfrm>
          <a:custGeom>
            <a:avLst/>
            <a:gdLst>
              <a:gd name="connsiteX0" fmla="*/ 3440960 w 10844463"/>
              <a:gd name="connsiteY0" fmla="*/ 0 h 6858000"/>
              <a:gd name="connsiteX1" fmla="*/ 10844463 w 10844463"/>
              <a:gd name="connsiteY1" fmla="*/ 0 h 6858000"/>
              <a:gd name="connsiteX2" fmla="*/ 5498652 w 10844463"/>
              <a:gd name="connsiteY2" fmla="*/ 6858000 h 6858000"/>
              <a:gd name="connsiteX3" fmla="*/ 0 w 10844463"/>
              <a:gd name="connsiteY3" fmla="*/ 6858000 h 6858000"/>
              <a:gd name="connsiteX4" fmla="*/ 0 w 10844463"/>
              <a:gd name="connsiteY4" fmla="*/ 441431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44463" h="6858000">
                <a:moveTo>
                  <a:pt x="3440960" y="0"/>
                </a:moveTo>
                <a:lnTo>
                  <a:pt x="10844463" y="0"/>
                </a:lnTo>
                <a:lnTo>
                  <a:pt x="5498652" y="6858000"/>
                </a:lnTo>
                <a:lnTo>
                  <a:pt x="0" y="6858000"/>
                </a:lnTo>
                <a:lnTo>
                  <a:pt x="0" y="4414317"/>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0915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1347536" y="0"/>
            <a:ext cx="10844464" cy="6858000"/>
          </a:xfrm>
          <a:custGeom>
            <a:avLst/>
            <a:gdLst>
              <a:gd name="connsiteX0" fmla="*/ 3440960 w 10844463"/>
              <a:gd name="connsiteY0" fmla="*/ 0 h 6858000"/>
              <a:gd name="connsiteX1" fmla="*/ 10844463 w 10844463"/>
              <a:gd name="connsiteY1" fmla="*/ 0 h 6858000"/>
              <a:gd name="connsiteX2" fmla="*/ 5498652 w 10844463"/>
              <a:gd name="connsiteY2" fmla="*/ 6858000 h 6858000"/>
              <a:gd name="connsiteX3" fmla="*/ 0 w 10844463"/>
              <a:gd name="connsiteY3" fmla="*/ 6858000 h 6858000"/>
              <a:gd name="connsiteX4" fmla="*/ 0 w 10844463"/>
              <a:gd name="connsiteY4" fmla="*/ 441431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44463" h="6858000">
                <a:moveTo>
                  <a:pt x="3440960" y="0"/>
                </a:moveTo>
                <a:lnTo>
                  <a:pt x="10844463" y="0"/>
                </a:lnTo>
                <a:lnTo>
                  <a:pt x="5498652" y="6858000"/>
                </a:lnTo>
                <a:lnTo>
                  <a:pt x="0" y="6858000"/>
                </a:lnTo>
                <a:lnTo>
                  <a:pt x="0" y="4414317"/>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93878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2965622"/>
            <a:ext cx="12192000" cy="389237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653526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753600" y="0"/>
            <a:ext cx="2438400"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55341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2438400"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45094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0"/>
            <a:ext cx="6624278" cy="5660570"/>
          </a:xfrm>
          <a:custGeom>
            <a:avLst/>
            <a:gdLst>
              <a:gd name="connsiteX0" fmla="*/ 0 w 6624278"/>
              <a:gd name="connsiteY0" fmla="*/ 0 h 5660570"/>
              <a:gd name="connsiteX1" fmla="*/ 6624278 w 6624278"/>
              <a:gd name="connsiteY1" fmla="*/ 0 h 5660570"/>
              <a:gd name="connsiteX2" fmla="*/ 4071166 w 6624278"/>
              <a:gd name="connsiteY2" fmla="*/ 5660570 h 5660570"/>
              <a:gd name="connsiteX3" fmla="*/ 0 w 6624278"/>
              <a:gd name="connsiteY3" fmla="*/ 3824334 h 5660570"/>
            </a:gdLst>
            <a:ahLst/>
            <a:cxnLst>
              <a:cxn ang="0">
                <a:pos x="connsiteX0" y="connsiteY0"/>
              </a:cxn>
              <a:cxn ang="0">
                <a:pos x="connsiteX1" y="connsiteY1"/>
              </a:cxn>
              <a:cxn ang="0">
                <a:pos x="connsiteX2" y="connsiteY2"/>
              </a:cxn>
              <a:cxn ang="0">
                <a:pos x="connsiteX3" y="connsiteY3"/>
              </a:cxn>
            </a:cxnLst>
            <a:rect l="l" t="t" r="r" b="b"/>
            <a:pathLst>
              <a:path w="6624278" h="5660570">
                <a:moveTo>
                  <a:pt x="0" y="0"/>
                </a:moveTo>
                <a:lnTo>
                  <a:pt x="6624278" y="0"/>
                </a:lnTo>
                <a:lnTo>
                  <a:pt x="4071166" y="5660570"/>
                </a:lnTo>
                <a:lnTo>
                  <a:pt x="0" y="3824334"/>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439124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673601" y="0"/>
            <a:ext cx="7518401" cy="6850345"/>
          </a:xfrm>
          <a:custGeom>
            <a:avLst/>
            <a:gdLst>
              <a:gd name="connsiteX0" fmla="*/ 7518401 w 7518401"/>
              <a:gd name="connsiteY0" fmla="*/ 1510273 h 6850345"/>
              <a:gd name="connsiteX1" fmla="*/ 7518401 w 7518401"/>
              <a:gd name="connsiteY1" fmla="*/ 3853348 h 6850345"/>
              <a:gd name="connsiteX2" fmla="*/ 6159581 w 7518401"/>
              <a:gd name="connsiteY2" fmla="*/ 5675311 h 6850345"/>
              <a:gd name="connsiteX3" fmla="*/ 4412116 w 7518401"/>
              <a:gd name="connsiteY3" fmla="*/ 5675311 h 6850345"/>
              <a:gd name="connsiteX4" fmla="*/ 5108987 w 7518401"/>
              <a:gd name="connsiteY4" fmla="*/ 0 h 6850345"/>
              <a:gd name="connsiteX5" fmla="*/ 7518401 w 7518401"/>
              <a:gd name="connsiteY5" fmla="*/ 0 h 6850345"/>
              <a:gd name="connsiteX6" fmla="*/ 7518401 w 7518401"/>
              <a:gd name="connsiteY6" fmla="*/ 1264836 h 6850345"/>
              <a:gd name="connsiteX7" fmla="*/ 3352728 w 7518401"/>
              <a:gd name="connsiteY7" fmla="*/ 6850345 h 6850345"/>
              <a:gd name="connsiteX8" fmla="*/ 0 w 7518401"/>
              <a:gd name="connsiteY8" fmla="*/ 6850345 h 6850345"/>
              <a:gd name="connsiteX9" fmla="*/ 3801491 w 7518401"/>
              <a:gd name="connsiteY9" fmla="*/ 0 h 6850345"/>
              <a:gd name="connsiteX10" fmla="*/ 4963510 w 7518401"/>
              <a:gd name="connsiteY10" fmla="*/ 0 h 6850345"/>
              <a:gd name="connsiteX11" fmla="*/ 2148910 w 7518401"/>
              <a:gd name="connsiteY11" fmla="*/ 3773934 h 6850345"/>
              <a:gd name="connsiteX12" fmla="*/ 986891 w 7518401"/>
              <a:gd name="connsiteY12" fmla="*/ 3773934 h 6850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18401" h="6850345">
                <a:moveTo>
                  <a:pt x="7518401" y="1510273"/>
                </a:moveTo>
                <a:lnTo>
                  <a:pt x="7518401" y="3853348"/>
                </a:lnTo>
                <a:lnTo>
                  <a:pt x="6159581" y="5675311"/>
                </a:lnTo>
                <a:lnTo>
                  <a:pt x="4412116" y="5675311"/>
                </a:lnTo>
                <a:close/>
                <a:moveTo>
                  <a:pt x="5108987" y="0"/>
                </a:moveTo>
                <a:lnTo>
                  <a:pt x="7518401" y="0"/>
                </a:lnTo>
                <a:lnTo>
                  <a:pt x="7518401" y="1264836"/>
                </a:lnTo>
                <a:lnTo>
                  <a:pt x="3352728" y="6850345"/>
                </a:lnTo>
                <a:lnTo>
                  <a:pt x="0" y="6850345"/>
                </a:lnTo>
                <a:close/>
                <a:moveTo>
                  <a:pt x="3801491" y="0"/>
                </a:moveTo>
                <a:lnTo>
                  <a:pt x="4963510" y="0"/>
                </a:lnTo>
                <a:lnTo>
                  <a:pt x="2148910" y="3773934"/>
                </a:lnTo>
                <a:lnTo>
                  <a:pt x="986891" y="3773934"/>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588123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3222625"/>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161775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706471" y="0"/>
            <a:ext cx="7485529" cy="6858000"/>
          </a:xfrm>
          <a:custGeom>
            <a:avLst/>
            <a:gdLst>
              <a:gd name="connsiteX0" fmla="*/ 0 w 7485529"/>
              <a:gd name="connsiteY0" fmla="*/ 0 h 6858000"/>
              <a:gd name="connsiteX1" fmla="*/ 7485529 w 7485529"/>
              <a:gd name="connsiteY1" fmla="*/ 0 h 6858000"/>
              <a:gd name="connsiteX2" fmla="*/ 7485529 w 7485529"/>
              <a:gd name="connsiteY2" fmla="*/ 6858000 h 6858000"/>
            </a:gdLst>
            <a:ahLst/>
            <a:cxnLst>
              <a:cxn ang="0">
                <a:pos x="connsiteX0" y="connsiteY0"/>
              </a:cxn>
              <a:cxn ang="0">
                <a:pos x="connsiteX1" y="connsiteY1"/>
              </a:cxn>
              <a:cxn ang="0">
                <a:pos x="connsiteX2" y="connsiteY2"/>
              </a:cxn>
            </a:cxnLst>
            <a:rect l="l" t="t" r="r" b="b"/>
            <a:pathLst>
              <a:path w="7485529" h="6858000">
                <a:moveTo>
                  <a:pt x="0" y="0"/>
                </a:moveTo>
                <a:lnTo>
                  <a:pt x="7485529" y="0"/>
                </a:lnTo>
                <a:lnTo>
                  <a:pt x="7485529"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0391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210630" y="976088"/>
            <a:ext cx="1770742" cy="1770740"/>
          </a:xfrm>
          <a:custGeom>
            <a:avLst/>
            <a:gdLst>
              <a:gd name="connsiteX0" fmla="*/ 498211 w 2989263"/>
              <a:gd name="connsiteY0" fmla="*/ 0 h 2989263"/>
              <a:gd name="connsiteX1" fmla="*/ 2491052 w 2989263"/>
              <a:gd name="connsiteY1" fmla="*/ 0 h 2989263"/>
              <a:gd name="connsiteX2" fmla="*/ 2591451 w 2989263"/>
              <a:gd name="connsiteY2" fmla="*/ 10121 h 2989263"/>
              <a:gd name="connsiteX3" fmla="*/ 2989263 w 2989263"/>
              <a:gd name="connsiteY3" fmla="*/ 498220 h 2989263"/>
              <a:gd name="connsiteX4" fmla="*/ 2989263 w 2989263"/>
              <a:gd name="connsiteY4" fmla="*/ 2491042 h 2989263"/>
              <a:gd name="connsiteX5" fmla="*/ 2491042 w 2989263"/>
              <a:gd name="connsiteY5" fmla="*/ 2989263 h 2989263"/>
              <a:gd name="connsiteX6" fmla="*/ 498220 w 2989263"/>
              <a:gd name="connsiteY6" fmla="*/ 2989263 h 2989263"/>
              <a:gd name="connsiteX7" fmla="*/ 10121 w 2989263"/>
              <a:gd name="connsiteY7" fmla="*/ 2591451 h 2989263"/>
              <a:gd name="connsiteX8" fmla="*/ 0 w 2989263"/>
              <a:gd name="connsiteY8" fmla="*/ 2491052 h 2989263"/>
              <a:gd name="connsiteX9" fmla="*/ 0 w 2989263"/>
              <a:gd name="connsiteY9" fmla="*/ 498210 h 2989263"/>
              <a:gd name="connsiteX10" fmla="*/ 10121 w 2989263"/>
              <a:gd name="connsiteY10" fmla="*/ 397811 h 2989263"/>
              <a:gd name="connsiteX11" fmla="*/ 397811 w 2989263"/>
              <a:gd name="connsiteY11" fmla="*/ 10121 h 298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263" h="2989263">
                <a:moveTo>
                  <a:pt x="498211" y="0"/>
                </a:moveTo>
                <a:lnTo>
                  <a:pt x="2491052" y="0"/>
                </a:lnTo>
                <a:lnTo>
                  <a:pt x="2591451" y="10121"/>
                </a:lnTo>
                <a:cubicBezTo>
                  <a:pt x="2818482" y="56578"/>
                  <a:pt x="2989263" y="257455"/>
                  <a:pt x="2989263" y="498220"/>
                </a:cubicBezTo>
                <a:lnTo>
                  <a:pt x="2989263" y="2491042"/>
                </a:lnTo>
                <a:cubicBezTo>
                  <a:pt x="2989263" y="2766202"/>
                  <a:pt x="2766202" y="2989263"/>
                  <a:pt x="2491042" y="2989263"/>
                </a:cubicBezTo>
                <a:lnTo>
                  <a:pt x="498220" y="2989263"/>
                </a:lnTo>
                <a:cubicBezTo>
                  <a:pt x="257455" y="2989263"/>
                  <a:pt x="56579" y="2818482"/>
                  <a:pt x="10121" y="2591451"/>
                </a:cubicBezTo>
                <a:lnTo>
                  <a:pt x="0" y="2491052"/>
                </a:lnTo>
                <a:lnTo>
                  <a:pt x="0" y="498210"/>
                </a:lnTo>
                <a:lnTo>
                  <a:pt x="10121" y="397811"/>
                </a:lnTo>
                <a:cubicBezTo>
                  <a:pt x="49942" y="203213"/>
                  <a:pt x="203213" y="49942"/>
                  <a:pt x="397811" y="10121"/>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139316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756400" y="0"/>
            <a:ext cx="5435600" cy="5435600"/>
          </a:xfrm>
          <a:custGeom>
            <a:avLst/>
            <a:gdLst>
              <a:gd name="connsiteX0" fmla="*/ 2717800 w 5435600"/>
              <a:gd name="connsiteY0" fmla="*/ 0 h 5435600"/>
              <a:gd name="connsiteX1" fmla="*/ 5435600 w 5435600"/>
              <a:gd name="connsiteY1" fmla="*/ 0 h 5435600"/>
              <a:gd name="connsiteX2" fmla="*/ 5435600 w 5435600"/>
              <a:gd name="connsiteY2" fmla="*/ 2717800 h 5435600"/>
              <a:gd name="connsiteX3" fmla="*/ 2717800 w 5435600"/>
              <a:gd name="connsiteY3" fmla="*/ 5435600 h 5435600"/>
              <a:gd name="connsiteX4" fmla="*/ 0 w 5435600"/>
              <a:gd name="connsiteY4" fmla="*/ 2717800 h 5435600"/>
              <a:gd name="connsiteX5" fmla="*/ 2717800 w 5435600"/>
              <a:gd name="connsiteY5" fmla="*/ 0 h 543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5600" h="5435600">
                <a:moveTo>
                  <a:pt x="2717800" y="0"/>
                </a:moveTo>
                <a:lnTo>
                  <a:pt x="5435600" y="0"/>
                </a:lnTo>
                <a:lnTo>
                  <a:pt x="5435600" y="2717800"/>
                </a:lnTo>
                <a:cubicBezTo>
                  <a:pt x="5435600" y="4218799"/>
                  <a:pt x="4218799" y="5435600"/>
                  <a:pt x="2717800" y="5435600"/>
                </a:cubicBezTo>
                <a:cubicBezTo>
                  <a:pt x="1216801" y="5435600"/>
                  <a:pt x="0" y="4218799"/>
                  <a:pt x="0" y="2717800"/>
                </a:cubicBezTo>
                <a:cubicBezTo>
                  <a:pt x="0" y="1216801"/>
                  <a:pt x="1216801" y="0"/>
                  <a:pt x="2717800"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913685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0" y="0"/>
            <a:ext cx="5435600" cy="5435600"/>
          </a:xfrm>
          <a:custGeom>
            <a:avLst/>
            <a:gdLst>
              <a:gd name="connsiteX0" fmla="*/ 2717800 w 5435600"/>
              <a:gd name="connsiteY0" fmla="*/ 0 h 5435600"/>
              <a:gd name="connsiteX1" fmla="*/ 5435600 w 5435600"/>
              <a:gd name="connsiteY1" fmla="*/ 0 h 5435600"/>
              <a:gd name="connsiteX2" fmla="*/ 5435600 w 5435600"/>
              <a:gd name="connsiteY2" fmla="*/ 2717800 h 5435600"/>
              <a:gd name="connsiteX3" fmla="*/ 2717800 w 5435600"/>
              <a:gd name="connsiteY3" fmla="*/ 5435600 h 5435600"/>
              <a:gd name="connsiteX4" fmla="*/ 0 w 5435600"/>
              <a:gd name="connsiteY4" fmla="*/ 2717800 h 5435600"/>
              <a:gd name="connsiteX5" fmla="*/ 2717800 w 5435600"/>
              <a:gd name="connsiteY5" fmla="*/ 0 h 543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5600" h="5435600">
                <a:moveTo>
                  <a:pt x="2717800" y="0"/>
                </a:moveTo>
                <a:lnTo>
                  <a:pt x="5435600" y="0"/>
                </a:lnTo>
                <a:lnTo>
                  <a:pt x="5435600" y="2717800"/>
                </a:lnTo>
                <a:cubicBezTo>
                  <a:pt x="5435600" y="4218799"/>
                  <a:pt x="4218799" y="5435600"/>
                  <a:pt x="2717800" y="5435600"/>
                </a:cubicBezTo>
                <a:cubicBezTo>
                  <a:pt x="1216801" y="5435600"/>
                  <a:pt x="0" y="4218799"/>
                  <a:pt x="0" y="2717800"/>
                </a:cubicBezTo>
                <a:cubicBezTo>
                  <a:pt x="0" y="1216801"/>
                  <a:pt x="1216801" y="0"/>
                  <a:pt x="2717800"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2258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097586" y="2426369"/>
            <a:ext cx="1996828" cy="2005262"/>
          </a:xfrm>
          <a:prstGeom prst="rect">
            <a:avLst/>
          </a:prstGeom>
          <a:pattFill prst="solidDmnd">
            <a:fgClr>
              <a:schemeClr val="bg2"/>
            </a:fgClr>
            <a:bgClr>
              <a:schemeClr val="bg1"/>
            </a:bgClr>
          </a:pattFill>
        </p:spPr>
        <p:txBody>
          <a:bodyPr wrap="square">
            <a:noAutofit/>
          </a:bodyPr>
          <a:lstStyle/>
          <a:p>
            <a:endParaRPr lang="en-US" dirty="0"/>
          </a:p>
        </p:txBody>
      </p:sp>
      <p:sp>
        <p:nvSpPr>
          <p:cNvPr id="10" name="Picture Placeholder 9"/>
          <p:cNvSpPr>
            <a:spLocks noGrp="1"/>
          </p:cNvSpPr>
          <p:nvPr>
            <p:ph type="pic" sz="quarter" idx="11"/>
          </p:nvPr>
        </p:nvSpPr>
        <p:spPr>
          <a:xfrm>
            <a:off x="8586744" y="2426369"/>
            <a:ext cx="1996828" cy="2005262"/>
          </a:xfrm>
          <a:prstGeom prst="rect">
            <a:avLst/>
          </a:prstGeom>
          <a:pattFill prst="solidDmnd">
            <a:fgClr>
              <a:schemeClr val="bg2"/>
            </a:fgClr>
            <a:bgClr>
              <a:schemeClr val="bg1"/>
            </a:bgClr>
          </a:pattFill>
        </p:spPr>
        <p:txBody>
          <a:bodyPr wrap="square">
            <a:noAutofit/>
          </a:bodyPr>
          <a:lstStyle/>
          <a:p>
            <a:endParaRPr lang="en-US" dirty="0"/>
          </a:p>
        </p:txBody>
      </p:sp>
      <p:sp>
        <p:nvSpPr>
          <p:cNvPr id="11" name="Picture Placeholder 10"/>
          <p:cNvSpPr>
            <a:spLocks noGrp="1"/>
          </p:cNvSpPr>
          <p:nvPr>
            <p:ph type="pic" sz="quarter" idx="12"/>
          </p:nvPr>
        </p:nvSpPr>
        <p:spPr>
          <a:xfrm>
            <a:off x="1608428" y="2438401"/>
            <a:ext cx="1996828" cy="2005262"/>
          </a:xfrm>
          <a:prstGeom prst="rect">
            <a:avLst/>
          </a:pr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444905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82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
        <p:nvSpPr>
          <p:cNvPr id="15" name="Picture Placeholder 14"/>
          <p:cNvSpPr>
            <a:spLocks noGrp="1"/>
          </p:cNvSpPr>
          <p:nvPr>
            <p:ph type="pic" sz="quarter" idx="11"/>
          </p:nvPr>
        </p:nvSpPr>
        <p:spPr>
          <a:xfrm>
            <a:off x="863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
        <p:nvSpPr>
          <p:cNvPr id="16" name="Picture Placeholder 15"/>
          <p:cNvSpPr>
            <a:spLocks noGrp="1"/>
          </p:cNvSpPr>
          <p:nvPr>
            <p:ph type="pic" sz="quarter" idx="12"/>
          </p:nvPr>
        </p:nvSpPr>
        <p:spPr>
          <a:xfrm>
            <a:off x="101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959334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310688" y="783723"/>
            <a:ext cx="2201862" cy="3386138"/>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6886143" y="2913314"/>
            <a:ext cx="2201862" cy="3386138"/>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4461598" y="783723"/>
            <a:ext cx="2201862" cy="338613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049445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0" y="0"/>
            <a:ext cx="3749040" cy="6858000"/>
          </a:xfrm>
          <a:custGeom>
            <a:avLst/>
            <a:gdLst>
              <a:gd name="connsiteX0" fmla="*/ 0 w 3749040"/>
              <a:gd name="connsiteY0" fmla="*/ 0 h 6858000"/>
              <a:gd name="connsiteX1" fmla="*/ 1325886 w 3749040"/>
              <a:gd name="connsiteY1" fmla="*/ 0 h 6858000"/>
              <a:gd name="connsiteX2" fmla="*/ 3749040 w 3749040"/>
              <a:gd name="connsiteY2" fmla="*/ 6858000 h 6858000"/>
              <a:gd name="connsiteX3" fmla="*/ 1028694 w 3749040"/>
              <a:gd name="connsiteY3" fmla="*/ 6858000 h 6858000"/>
              <a:gd name="connsiteX4" fmla="*/ 0 w 3749040"/>
              <a:gd name="connsiteY4" fmla="*/ 3946595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9040" h="6858000">
                <a:moveTo>
                  <a:pt x="0" y="0"/>
                </a:moveTo>
                <a:lnTo>
                  <a:pt x="1325886" y="0"/>
                </a:lnTo>
                <a:lnTo>
                  <a:pt x="3749040" y="6858000"/>
                </a:lnTo>
                <a:lnTo>
                  <a:pt x="1028694" y="6858000"/>
                </a:lnTo>
                <a:lnTo>
                  <a:pt x="0" y="3946595"/>
                </a:lnTo>
                <a:close/>
              </a:path>
            </a:pathLst>
          </a:custGeom>
          <a:pattFill prst="solidDmnd">
            <a:fgClr>
              <a:schemeClr val="bg2"/>
            </a:fgClr>
            <a:bgClr>
              <a:schemeClr val="bg1"/>
            </a:bgClr>
          </a:pattFill>
        </p:spPr>
        <p:txBody>
          <a:bodyPr wrap="square">
            <a:noAutofit/>
          </a:bodyPr>
          <a:lstStyle/>
          <a:p>
            <a:endParaRPr lang="en-US" dirty="0"/>
          </a:p>
        </p:txBody>
      </p:sp>
      <p:sp>
        <p:nvSpPr>
          <p:cNvPr id="14" name="Picture Placeholder 13"/>
          <p:cNvSpPr>
            <a:spLocks noGrp="1"/>
          </p:cNvSpPr>
          <p:nvPr>
            <p:ph type="pic" sz="quarter" idx="11"/>
          </p:nvPr>
        </p:nvSpPr>
        <p:spPr>
          <a:xfrm>
            <a:off x="1432560"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
        <p:nvSpPr>
          <p:cNvPr id="15" name="Picture Placeholder 14"/>
          <p:cNvSpPr>
            <a:spLocks noGrp="1"/>
          </p:cNvSpPr>
          <p:nvPr>
            <p:ph type="pic" sz="quarter" idx="12"/>
          </p:nvPr>
        </p:nvSpPr>
        <p:spPr>
          <a:xfrm>
            <a:off x="4259580"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62424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flipH="1">
            <a:off x="8112802" y="0"/>
            <a:ext cx="4079199" cy="6858000"/>
          </a:xfrm>
          <a:custGeom>
            <a:avLst/>
            <a:gdLst>
              <a:gd name="connsiteX0" fmla="*/ 1656045 w 4079199"/>
              <a:gd name="connsiteY0" fmla="*/ 0 h 6858000"/>
              <a:gd name="connsiteX1" fmla="*/ 0 w 4079199"/>
              <a:gd name="connsiteY1" fmla="*/ 0 h 6858000"/>
              <a:gd name="connsiteX2" fmla="*/ 0 w 4079199"/>
              <a:gd name="connsiteY2" fmla="*/ 3012180 h 6858000"/>
              <a:gd name="connsiteX3" fmla="*/ 1358853 w 4079199"/>
              <a:gd name="connsiteY3" fmla="*/ 6858000 h 6858000"/>
              <a:gd name="connsiteX4" fmla="*/ 4079199 w 407919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9199" h="6858000">
                <a:moveTo>
                  <a:pt x="1656045" y="0"/>
                </a:moveTo>
                <a:lnTo>
                  <a:pt x="0" y="0"/>
                </a:lnTo>
                <a:lnTo>
                  <a:pt x="0" y="3012180"/>
                </a:lnTo>
                <a:lnTo>
                  <a:pt x="1358853" y="6858000"/>
                </a:lnTo>
                <a:lnTo>
                  <a:pt x="4079199" y="6858000"/>
                </a:lnTo>
                <a:close/>
              </a:path>
            </a:pathLst>
          </a:custGeom>
          <a:pattFill prst="solidDmnd">
            <a:fgClr>
              <a:schemeClr val="bg2"/>
            </a:fgClr>
            <a:bgClr>
              <a:schemeClr val="bg1"/>
            </a:bgClr>
          </a:pattFill>
        </p:spPr>
        <p:txBody>
          <a:bodyPr wrap="square">
            <a:noAutofit/>
          </a:bodyPr>
          <a:lstStyle/>
          <a:p>
            <a:endParaRPr lang="en-US" dirty="0"/>
          </a:p>
        </p:txBody>
      </p:sp>
      <p:sp>
        <p:nvSpPr>
          <p:cNvPr id="12" name="Picture Placeholder 11"/>
          <p:cNvSpPr>
            <a:spLocks noGrp="1"/>
          </p:cNvSpPr>
          <p:nvPr>
            <p:ph type="pic" sz="quarter" idx="13"/>
          </p:nvPr>
        </p:nvSpPr>
        <p:spPr>
          <a:xfrm flipH="1">
            <a:off x="5312139"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
        <p:nvSpPr>
          <p:cNvPr id="13" name="Picture Placeholder 12"/>
          <p:cNvSpPr>
            <a:spLocks noGrp="1"/>
          </p:cNvSpPr>
          <p:nvPr>
            <p:ph type="pic" sz="quarter" idx="14"/>
          </p:nvPr>
        </p:nvSpPr>
        <p:spPr>
          <a:xfrm flipH="1">
            <a:off x="2511477"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47719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372532" y="2763420"/>
            <a:ext cx="2186266" cy="4094580"/>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7819468" y="0"/>
            <a:ext cx="2186266" cy="3826565"/>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10005734" y="2733432"/>
            <a:ext cx="2186266" cy="4124568"/>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2186266" y="2763420"/>
            <a:ext cx="2186266" cy="4094579"/>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4"/>
          </p:nvPr>
        </p:nvSpPr>
        <p:spPr>
          <a:xfrm>
            <a:off x="0" y="2763421"/>
            <a:ext cx="2186266" cy="412456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001364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898295" y="778565"/>
            <a:ext cx="3909392" cy="3909392"/>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0" name="Picture Placeholder 9"/>
          <p:cNvSpPr>
            <a:spLocks noGrp="1"/>
          </p:cNvSpPr>
          <p:nvPr>
            <p:ph type="pic" sz="quarter" idx="11"/>
          </p:nvPr>
        </p:nvSpPr>
        <p:spPr>
          <a:xfrm>
            <a:off x="6937513" y="3617844"/>
            <a:ext cx="2822712" cy="2822712"/>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1" name="Picture Placeholder 10"/>
          <p:cNvSpPr>
            <a:spLocks noGrp="1"/>
          </p:cNvSpPr>
          <p:nvPr>
            <p:ph type="pic" sz="quarter" idx="12"/>
          </p:nvPr>
        </p:nvSpPr>
        <p:spPr>
          <a:xfrm>
            <a:off x="6389203" y="2474844"/>
            <a:ext cx="1878495" cy="1878495"/>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2" name="Picture Placeholder 11"/>
          <p:cNvSpPr>
            <a:spLocks noGrp="1"/>
          </p:cNvSpPr>
          <p:nvPr>
            <p:ph type="pic" sz="quarter" idx="13"/>
          </p:nvPr>
        </p:nvSpPr>
        <p:spPr>
          <a:xfrm>
            <a:off x="6740385" y="377687"/>
            <a:ext cx="2097157" cy="2097157"/>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3" name="Picture Placeholder 12"/>
          <p:cNvSpPr>
            <a:spLocks noGrp="1"/>
          </p:cNvSpPr>
          <p:nvPr>
            <p:ph type="pic" sz="quarter" idx="14"/>
          </p:nvPr>
        </p:nvSpPr>
        <p:spPr>
          <a:xfrm>
            <a:off x="10139568" y="3748709"/>
            <a:ext cx="1878495" cy="1878495"/>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329517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797675" y="0"/>
            <a:ext cx="4373563" cy="2047461"/>
          </a:xfrm>
          <a:pattFill prst="solidDmnd">
            <a:fgClr>
              <a:schemeClr val="accent2"/>
            </a:fgClr>
            <a:bgClr>
              <a:schemeClr val="bg1"/>
            </a:bgClr>
          </a:pattFill>
        </p:spPr>
        <p:txBody>
          <a:bodyPr/>
          <a:lstStyle/>
          <a:p>
            <a:endParaRPr lang="en-US" dirty="0"/>
          </a:p>
        </p:txBody>
      </p:sp>
      <p:sp>
        <p:nvSpPr>
          <p:cNvPr id="10" name="Picture Placeholder 6"/>
          <p:cNvSpPr>
            <a:spLocks noGrp="1"/>
          </p:cNvSpPr>
          <p:nvPr>
            <p:ph type="pic" sz="quarter" idx="11"/>
          </p:nvPr>
        </p:nvSpPr>
        <p:spPr>
          <a:xfrm>
            <a:off x="6797674" y="4810539"/>
            <a:ext cx="4373563" cy="2047461"/>
          </a:xfrm>
          <a:pattFill prst="solidDmnd">
            <a:fgClr>
              <a:schemeClr val="accent2"/>
            </a:fgClr>
            <a:bgClr>
              <a:schemeClr val="bg1"/>
            </a:bgClr>
          </a:pattFill>
        </p:spPr>
        <p:txBody>
          <a:bodyPr/>
          <a:lstStyle/>
          <a:p>
            <a:endParaRPr lang="en-US" dirty="0"/>
          </a:p>
        </p:txBody>
      </p:sp>
      <p:sp>
        <p:nvSpPr>
          <p:cNvPr id="11" name="Picture Placeholder 6"/>
          <p:cNvSpPr>
            <a:spLocks noGrp="1"/>
          </p:cNvSpPr>
          <p:nvPr>
            <p:ph type="pic" sz="quarter" idx="12"/>
          </p:nvPr>
        </p:nvSpPr>
        <p:spPr>
          <a:xfrm>
            <a:off x="6797674" y="2405269"/>
            <a:ext cx="4373563" cy="2047461"/>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59044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683657" y="1204685"/>
            <a:ext cx="1567544" cy="1567544"/>
          </a:xfrm>
          <a:custGeom>
            <a:avLst/>
            <a:gdLst>
              <a:gd name="connsiteX0" fmla="*/ 783772 w 1567544"/>
              <a:gd name="connsiteY0" fmla="*/ 0 h 1567544"/>
              <a:gd name="connsiteX1" fmla="*/ 1567544 w 1567544"/>
              <a:gd name="connsiteY1" fmla="*/ 783772 h 1567544"/>
              <a:gd name="connsiteX2" fmla="*/ 783772 w 1567544"/>
              <a:gd name="connsiteY2" fmla="*/ 1567544 h 1567544"/>
              <a:gd name="connsiteX3" fmla="*/ 0 w 1567544"/>
              <a:gd name="connsiteY3" fmla="*/ 783772 h 1567544"/>
              <a:gd name="connsiteX4" fmla="*/ 783772 w 1567544"/>
              <a:gd name="connsiteY4" fmla="*/ 0 h 1567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7544" h="1567544">
                <a:moveTo>
                  <a:pt x="783772" y="0"/>
                </a:moveTo>
                <a:cubicBezTo>
                  <a:pt x="1216637" y="0"/>
                  <a:pt x="1567544" y="350907"/>
                  <a:pt x="1567544" y="783772"/>
                </a:cubicBezTo>
                <a:cubicBezTo>
                  <a:pt x="1567544" y="1216637"/>
                  <a:pt x="1216637" y="1567544"/>
                  <a:pt x="783772" y="1567544"/>
                </a:cubicBezTo>
                <a:cubicBezTo>
                  <a:pt x="350907" y="1567544"/>
                  <a:pt x="0" y="1216637"/>
                  <a:pt x="0" y="783772"/>
                </a:cubicBezTo>
                <a:cubicBezTo>
                  <a:pt x="0" y="350907"/>
                  <a:pt x="350907" y="0"/>
                  <a:pt x="783772"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226171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056664" y="1729340"/>
            <a:ext cx="2643188" cy="3498850"/>
          </a:xfrm>
          <a:pattFill prst="solidDmnd">
            <a:fgClr>
              <a:schemeClr val="accent2"/>
            </a:fgClr>
            <a:bgClr>
              <a:schemeClr val="bg1"/>
            </a:bgClr>
          </a:pattFill>
        </p:spPr>
        <p:txBody>
          <a:bodyPr/>
          <a:lstStyle/>
          <a:p>
            <a:endParaRPr lang="en-US" dirty="0"/>
          </a:p>
        </p:txBody>
      </p:sp>
      <p:sp>
        <p:nvSpPr>
          <p:cNvPr id="10" name="Picture Placeholder 6"/>
          <p:cNvSpPr>
            <a:spLocks noGrp="1"/>
          </p:cNvSpPr>
          <p:nvPr>
            <p:ph type="pic" sz="quarter" idx="13"/>
          </p:nvPr>
        </p:nvSpPr>
        <p:spPr>
          <a:xfrm>
            <a:off x="8484097" y="1729340"/>
            <a:ext cx="2643188" cy="3498850"/>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32624160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904875" y="1779419"/>
            <a:ext cx="4981897" cy="275448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6894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703264" y="1900518"/>
            <a:ext cx="4018523" cy="304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5946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3975568" y="1782763"/>
            <a:ext cx="1797050" cy="3176587"/>
          </a:xfrm>
          <a:pattFill prst="solidDmnd">
            <a:fgClr>
              <a:schemeClr val="bg2"/>
            </a:fgClr>
            <a:bgClr>
              <a:schemeClr val="bg1"/>
            </a:bgClr>
          </a:pattFill>
        </p:spPr>
        <p:txBody>
          <a:bodyPr/>
          <a:lstStyle/>
          <a:p>
            <a:endParaRPr lang="en-US" dirty="0"/>
          </a:p>
        </p:txBody>
      </p:sp>
      <p:sp>
        <p:nvSpPr>
          <p:cNvPr id="5" name="Picture Placeholder 7"/>
          <p:cNvSpPr>
            <a:spLocks noGrp="1"/>
          </p:cNvSpPr>
          <p:nvPr>
            <p:ph type="pic" sz="quarter" idx="11"/>
          </p:nvPr>
        </p:nvSpPr>
        <p:spPr>
          <a:xfrm>
            <a:off x="6503616" y="1782763"/>
            <a:ext cx="1797050" cy="317658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5712636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471613" y="1812925"/>
            <a:ext cx="4619625" cy="2898775"/>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9207403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7624482" y="2776818"/>
            <a:ext cx="2891118" cy="408118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1071076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1306286"/>
            <a:ext cx="5748338" cy="406422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9333388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1277938"/>
            <a:ext cx="4919663" cy="377348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205142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8301038" cy="3560763"/>
          </a:xfrm>
          <a:pattFill prst="solidDmnd">
            <a:fgClr>
              <a:schemeClr val="bg2"/>
            </a:fgClr>
            <a:bgClr>
              <a:schemeClr val="bg1"/>
            </a:bgClr>
          </a:pattFill>
        </p:spPr>
        <p:txBody>
          <a:bodyPr/>
          <a:lstStyle/>
          <a:p>
            <a:endParaRPr lang="en-US" dirty="0"/>
          </a:p>
        </p:txBody>
      </p:sp>
      <p:sp>
        <p:nvSpPr>
          <p:cNvPr id="9" name="Picture Placeholder 8"/>
          <p:cNvSpPr>
            <a:spLocks noGrp="1"/>
          </p:cNvSpPr>
          <p:nvPr>
            <p:ph type="pic" sz="quarter" idx="11"/>
          </p:nvPr>
        </p:nvSpPr>
        <p:spPr>
          <a:xfrm>
            <a:off x="0" y="3560763"/>
            <a:ext cx="5257800" cy="3297237"/>
          </a:xfrm>
          <a:pattFill prst="solidDmnd">
            <a:fgClr>
              <a:schemeClr val="bg2"/>
            </a:fgClr>
            <a:bgClr>
              <a:schemeClr val="bg1"/>
            </a:bgClr>
          </a:pattFill>
        </p:spPr>
        <p:txBody>
          <a:bodyPr/>
          <a:lstStyle/>
          <a:p>
            <a:endParaRPr lang="en-US" dirty="0"/>
          </a:p>
        </p:txBody>
      </p:sp>
      <p:sp>
        <p:nvSpPr>
          <p:cNvPr id="10" name="Picture Placeholder 8"/>
          <p:cNvSpPr>
            <a:spLocks noGrp="1"/>
          </p:cNvSpPr>
          <p:nvPr>
            <p:ph type="pic" sz="quarter" idx="12"/>
          </p:nvPr>
        </p:nvSpPr>
        <p:spPr>
          <a:xfrm>
            <a:off x="5257800" y="3560762"/>
            <a:ext cx="6934200" cy="329723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6151442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7996238" cy="4343400"/>
          </a:xfrm>
          <a:pattFill prst="solidDmnd">
            <a:fgClr>
              <a:schemeClr val="bg2"/>
            </a:fgClr>
            <a:bgClr>
              <a:schemeClr val="bg1"/>
            </a:bgClr>
          </a:pattFill>
        </p:spPr>
        <p:txBody>
          <a:bodyPr/>
          <a:lstStyle/>
          <a:p>
            <a:endParaRPr lang="en-US" dirty="0"/>
          </a:p>
        </p:txBody>
      </p:sp>
      <p:sp>
        <p:nvSpPr>
          <p:cNvPr id="10" name="Picture Placeholder 9"/>
          <p:cNvSpPr>
            <a:spLocks noGrp="1"/>
          </p:cNvSpPr>
          <p:nvPr>
            <p:ph type="pic" sz="quarter" idx="11"/>
          </p:nvPr>
        </p:nvSpPr>
        <p:spPr>
          <a:xfrm>
            <a:off x="4195763" y="2514600"/>
            <a:ext cx="7996237" cy="43434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4422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3082948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3224548" y="391319"/>
            <a:ext cx="8470900" cy="607536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50815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2538663" cy="6858000"/>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1"/>
          </p:nvPr>
        </p:nvSpPr>
        <p:spPr>
          <a:xfrm>
            <a:off x="2538663" y="0"/>
            <a:ext cx="2538663" cy="6858000"/>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2"/>
          </p:nvPr>
        </p:nvSpPr>
        <p:spPr>
          <a:xfrm>
            <a:off x="5077326" y="0"/>
            <a:ext cx="25386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943614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966994" y="264361"/>
            <a:ext cx="3586163" cy="3586163"/>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9769307" y="1736558"/>
            <a:ext cx="2113966" cy="2113966"/>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6400131" y="4078705"/>
            <a:ext cx="2479174" cy="2479174"/>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9191123" y="4078705"/>
            <a:ext cx="1396666" cy="1396666"/>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4"/>
          </p:nvPr>
        </p:nvSpPr>
        <p:spPr>
          <a:xfrm>
            <a:off x="4319671" y="4078705"/>
            <a:ext cx="1768642" cy="176864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830907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2105526" cy="1600200"/>
          </a:xfrm>
          <a:pattFill prst="solidDmnd">
            <a:fgClr>
              <a:schemeClr val="bg2"/>
            </a:fgClr>
            <a:bgClr>
              <a:schemeClr val="bg1"/>
            </a:bgClr>
          </a:pattFill>
        </p:spPr>
        <p:txBody>
          <a:bodyPr/>
          <a:lstStyle/>
          <a:p>
            <a:endParaRPr lang="en-US" dirty="0"/>
          </a:p>
        </p:txBody>
      </p:sp>
      <p:sp>
        <p:nvSpPr>
          <p:cNvPr id="9" name="Picture Placeholder 8"/>
          <p:cNvSpPr>
            <a:spLocks noGrp="1"/>
          </p:cNvSpPr>
          <p:nvPr>
            <p:ph type="pic" sz="quarter" idx="11"/>
          </p:nvPr>
        </p:nvSpPr>
        <p:spPr>
          <a:xfrm>
            <a:off x="0" y="1600200"/>
            <a:ext cx="3525253" cy="2249488"/>
          </a:xfrm>
          <a:pattFill prst="solidDmnd">
            <a:fgClr>
              <a:schemeClr val="bg2"/>
            </a:fgClr>
            <a:bgClr>
              <a:schemeClr val="bg1"/>
            </a:bgClr>
          </a:pattFill>
        </p:spPr>
        <p:txBody>
          <a:bodyPr/>
          <a:lstStyle/>
          <a:p>
            <a:endParaRPr lang="en-US" dirty="0"/>
          </a:p>
        </p:txBody>
      </p:sp>
      <p:sp>
        <p:nvSpPr>
          <p:cNvPr id="11" name="Picture Placeholder 10"/>
          <p:cNvSpPr>
            <a:spLocks noGrp="1"/>
          </p:cNvSpPr>
          <p:nvPr>
            <p:ph type="pic" sz="quarter" idx="12"/>
          </p:nvPr>
        </p:nvSpPr>
        <p:spPr>
          <a:xfrm>
            <a:off x="2105526" y="0"/>
            <a:ext cx="3730124" cy="1600200"/>
          </a:xfrm>
          <a:pattFill prst="solidDmnd">
            <a:fgClr>
              <a:schemeClr val="bg2"/>
            </a:fgClr>
            <a:bgClr>
              <a:schemeClr val="bg1"/>
            </a:bgClr>
          </a:pattFill>
        </p:spPr>
        <p:txBody>
          <a:bodyPr/>
          <a:lstStyle/>
          <a:p>
            <a:endParaRPr lang="en-US" dirty="0"/>
          </a:p>
        </p:txBody>
      </p:sp>
      <p:sp>
        <p:nvSpPr>
          <p:cNvPr id="13" name="Picture Placeholder 12"/>
          <p:cNvSpPr>
            <a:spLocks noGrp="1"/>
          </p:cNvSpPr>
          <p:nvPr>
            <p:ph type="pic" sz="quarter" idx="13"/>
          </p:nvPr>
        </p:nvSpPr>
        <p:spPr>
          <a:xfrm>
            <a:off x="0" y="3849688"/>
            <a:ext cx="2322513" cy="3008312"/>
          </a:xfrm>
          <a:pattFill prst="solidDmnd">
            <a:fgClr>
              <a:schemeClr val="bg2"/>
            </a:fgClr>
            <a:bgClr>
              <a:schemeClr val="bg1"/>
            </a:bgClr>
          </a:pattFill>
        </p:spPr>
        <p:txBody>
          <a:bodyPr/>
          <a:lstStyle/>
          <a:p>
            <a:endParaRPr lang="en-US" dirty="0"/>
          </a:p>
        </p:txBody>
      </p:sp>
      <p:sp>
        <p:nvSpPr>
          <p:cNvPr id="15" name="Picture Placeholder 14"/>
          <p:cNvSpPr>
            <a:spLocks noGrp="1"/>
          </p:cNvSpPr>
          <p:nvPr>
            <p:ph type="pic" sz="quarter" idx="14"/>
          </p:nvPr>
        </p:nvSpPr>
        <p:spPr>
          <a:xfrm>
            <a:off x="2333625" y="3849688"/>
            <a:ext cx="3502025" cy="3008312"/>
          </a:xfrm>
          <a:pattFill prst="solidDmnd">
            <a:fgClr>
              <a:schemeClr val="bg2"/>
            </a:fgClr>
            <a:bgClr>
              <a:schemeClr val="bg1"/>
            </a:bgClr>
          </a:pattFill>
        </p:spPr>
        <p:txBody>
          <a:bodyPr/>
          <a:lstStyle/>
          <a:p>
            <a:endParaRPr lang="en-US" dirty="0"/>
          </a:p>
        </p:txBody>
      </p:sp>
      <p:sp>
        <p:nvSpPr>
          <p:cNvPr id="17" name="Picture Placeholder 16"/>
          <p:cNvSpPr>
            <a:spLocks noGrp="1"/>
          </p:cNvSpPr>
          <p:nvPr>
            <p:ph type="pic" sz="quarter" idx="15"/>
          </p:nvPr>
        </p:nvSpPr>
        <p:spPr>
          <a:xfrm>
            <a:off x="3525838" y="1600200"/>
            <a:ext cx="2309812" cy="224948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8272935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096834" y="927100"/>
            <a:ext cx="1865313" cy="3079750"/>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1"/>
          </p:nvPr>
        </p:nvSpPr>
        <p:spPr>
          <a:xfrm>
            <a:off x="5096834" y="4150895"/>
            <a:ext cx="1865313" cy="1716840"/>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2"/>
          </p:nvPr>
        </p:nvSpPr>
        <p:spPr>
          <a:xfrm>
            <a:off x="9107780" y="927100"/>
            <a:ext cx="1865313" cy="3079750"/>
          </a:xfrm>
          <a:pattFill prst="solidDmnd">
            <a:fgClr>
              <a:schemeClr val="bg2"/>
            </a:fgClr>
            <a:bgClr>
              <a:schemeClr val="bg1"/>
            </a:bgClr>
          </a:pattFill>
        </p:spPr>
        <p:txBody>
          <a:bodyPr/>
          <a:lstStyle/>
          <a:p>
            <a:endParaRPr lang="en-US" dirty="0"/>
          </a:p>
        </p:txBody>
      </p:sp>
      <p:sp>
        <p:nvSpPr>
          <p:cNvPr id="12" name="Picture Placeholder 6"/>
          <p:cNvSpPr>
            <a:spLocks noGrp="1"/>
          </p:cNvSpPr>
          <p:nvPr>
            <p:ph type="pic" sz="quarter" idx="13"/>
          </p:nvPr>
        </p:nvSpPr>
        <p:spPr>
          <a:xfrm>
            <a:off x="9107780" y="4150895"/>
            <a:ext cx="1865313" cy="1716840"/>
          </a:xfrm>
          <a:pattFill prst="solidDmnd">
            <a:fgClr>
              <a:schemeClr val="bg2"/>
            </a:fgClr>
            <a:bgClr>
              <a:schemeClr val="bg1"/>
            </a:bgClr>
          </a:pattFill>
        </p:spPr>
        <p:txBody>
          <a:bodyPr/>
          <a:lstStyle/>
          <a:p>
            <a:endParaRPr lang="en-US" dirty="0"/>
          </a:p>
        </p:txBody>
      </p:sp>
      <p:sp>
        <p:nvSpPr>
          <p:cNvPr id="13" name="Picture Placeholder 6"/>
          <p:cNvSpPr>
            <a:spLocks noGrp="1"/>
          </p:cNvSpPr>
          <p:nvPr>
            <p:ph type="pic" sz="quarter" idx="14"/>
          </p:nvPr>
        </p:nvSpPr>
        <p:spPr>
          <a:xfrm>
            <a:off x="7102307" y="2787985"/>
            <a:ext cx="1865313" cy="3079750"/>
          </a:xfrm>
          <a:pattFill prst="solidDmnd">
            <a:fgClr>
              <a:schemeClr val="bg2"/>
            </a:fgClr>
            <a:bgClr>
              <a:schemeClr val="bg1"/>
            </a:bgClr>
          </a:pattFill>
        </p:spPr>
        <p:txBody>
          <a:bodyPr/>
          <a:lstStyle/>
          <a:p>
            <a:endParaRPr lang="en-US" dirty="0"/>
          </a:p>
        </p:txBody>
      </p:sp>
      <p:sp>
        <p:nvSpPr>
          <p:cNvPr id="14" name="Picture Placeholder 6"/>
          <p:cNvSpPr>
            <a:spLocks noGrp="1"/>
          </p:cNvSpPr>
          <p:nvPr>
            <p:ph type="pic" sz="quarter" idx="15"/>
          </p:nvPr>
        </p:nvSpPr>
        <p:spPr>
          <a:xfrm>
            <a:off x="7102307" y="927100"/>
            <a:ext cx="1865313" cy="171684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2818522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8963695" y="673434"/>
            <a:ext cx="2635250" cy="2635250"/>
          </a:xfrm>
          <a:pattFill prst="solidDmnd">
            <a:fgClr>
              <a:schemeClr val="bg2"/>
            </a:fgClr>
            <a:bgClr>
              <a:schemeClr val="bg1"/>
            </a:bgClr>
          </a:pattFill>
        </p:spPr>
        <p:txBody>
          <a:bodyPr/>
          <a:lstStyle/>
          <a:p>
            <a:endParaRPr lang="en-US" dirty="0"/>
          </a:p>
        </p:txBody>
      </p:sp>
      <p:sp>
        <p:nvSpPr>
          <p:cNvPr id="13" name="Picture Placeholder 11"/>
          <p:cNvSpPr>
            <a:spLocks noGrp="1"/>
          </p:cNvSpPr>
          <p:nvPr>
            <p:ph type="pic" sz="quarter" idx="11"/>
          </p:nvPr>
        </p:nvSpPr>
        <p:spPr>
          <a:xfrm>
            <a:off x="6144295" y="673434"/>
            <a:ext cx="2635250" cy="2635250"/>
          </a:xfrm>
          <a:pattFill prst="solidDmnd">
            <a:fgClr>
              <a:schemeClr val="bg2"/>
            </a:fgClr>
            <a:bgClr>
              <a:schemeClr val="bg1"/>
            </a:bgClr>
          </a:pattFill>
        </p:spPr>
        <p:txBody>
          <a:bodyPr/>
          <a:lstStyle/>
          <a:p>
            <a:endParaRPr lang="en-US" dirty="0"/>
          </a:p>
        </p:txBody>
      </p:sp>
      <p:sp>
        <p:nvSpPr>
          <p:cNvPr id="14" name="Picture Placeholder 11"/>
          <p:cNvSpPr>
            <a:spLocks noGrp="1"/>
          </p:cNvSpPr>
          <p:nvPr>
            <p:ph type="pic" sz="quarter" idx="12"/>
          </p:nvPr>
        </p:nvSpPr>
        <p:spPr>
          <a:xfrm>
            <a:off x="6144295" y="3524918"/>
            <a:ext cx="5454650" cy="2635250"/>
          </a:xfrm>
          <a:pattFill prst="solidDmnd">
            <a:fgClr>
              <a:schemeClr val="bg2"/>
            </a:fgClr>
            <a:bgClr>
              <a:schemeClr val="bg1"/>
            </a:bgClr>
          </a:pattFill>
        </p:spPr>
        <p:txBody>
          <a:bodyPr/>
          <a:lstStyle/>
          <a:p>
            <a:endParaRPr lang="en-US" dirty="0"/>
          </a:p>
        </p:txBody>
      </p:sp>
      <p:sp>
        <p:nvSpPr>
          <p:cNvPr id="15" name="Picture Placeholder 11"/>
          <p:cNvSpPr>
            <a:spLocks noGrp="1"/>
          </p:cNvSpPr>
          <p:nvPr>
            <p:ph type="pic" sz="quarter" idx="13"/>
          </p:nvPr>
        </p:nvSpPr>
        <p:spPr>
          <a:xfrm>
            <a:off x="3324895" y="3524918"/>
            <a:ext cx="2635250" cy="2635250"/>
          </a:xfrm>
          <a:pattFill prst="solidDmnd">
            <a:fgClr>
              <a:schemeClr val="bg2"/>
            </a:fgClr>
            <a:bgClr>
              <a:schemeClr val="bg1"/>
            </a:bgClr>
          </a:pattFill>
        </p:spPr>
        <p:txBody>
          <a:bodyPr/>
          <a:lstStyle/>
          <a:p>
            <a:endParaRPr lang="en-US" dirty="0"/>
          </a:p>
        </p:txBody>
      </p:sp>
      <p:sp>
        <p:nvSpPr>
          <p:cNvPr id="16" name="Picture Placeholder 11"/>
          <p:cNvSpPr>
            <a:spLocks noGrp="1"/>
          </p:cNvSpPr>
          <p:nvPr>
            <p:ph type="pic" sz="quarter" idx="14"/>
          </p:nvPr>
        </p:nvSpPr>
        <p:spPr>
          <a:xfrm>
            <a:off x="505495" y="673434"/>
            <a:ext cx="2635250" cy="5486734"/>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8531071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50913" y="0"/>
            <a:ext cx="2357437" cy="6858000"/>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3473534" y="0"/>
            <a:ext cx="2357437" cy="6858000"/>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5996155" y="0"/>
            <a:ext cx="2357437"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9735648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6011487" y="865981"/>
            <a:ext cx="5126038" cy="5126038"/>
          </a:xfrm>
          <a:custGeom>
            <a:avLst/>
            <a:gdLst>
              <a:gd name="connsiteX0" fmla="*/ 962819 w 5126038"/>
              <a:gd name="connsiteY0" fmla="*/ 962819 h 5126038"/>
              <a:gd name="connsiteX1" fmla="*/ 962819 w 5126038"/>
              <a:gd name="connsiteY1" fmla="*/ 4163219 h 5126038"/>
              <a:gd name="connsiteX2" fmla="*/ 4163219 w 5126038"/>
              <a:gd name="connsiteY2" fmla="*/ 4163219 h 5126038"/>
              <a:gd name="connsiteX3" fmla="*/ 4163219 w 5126038"/>
              <a:gd name="connsiteY3" fmla="*/ 962819 h 5126038"/>
              <a:gd name="connsiteX4" fmla="*/ 0 w 5126038"/>
              <a:gd name="connsiteY4" fmla="*/ 0 h 5126038"/>
              <a:gd name="connsiteX5" fmla="*/ 5126038 w 5126038"/>
              <a:gd name="connsiteY5" fmla="*/ 0 h 5126038"/>
              <a:gd name="connsiteX6" fmla="*/ 5126038 w 5126038"/>
              <a:gd name="connsiteY6" fmla="*/ 5126038 h 5126038"/>
              <a:gd name="connsiteX7" fmla="*/ 0 w 5126038"/>
              <a:gd name="connsiteY7" fmla="*/ 5126038 h 5126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6038" h="5126038">
                <a:moveTo>
                  <a:pt x="962819" y="962819"/>
                </a:moveTo>
                <a:lnTo>
                  <a:pt x="962819" y="4163219"/>
                </a:lnTo>
                <a:lnTo>
                  <a:pt x="4163219" y="4163219"/>
                </a:lnTo>
                <a:lnTo>
                  <a:pt x="4163219" y="962819"/>
                </a:lnTo>
                <a:close/>
                <a:moveTo>
                  <a:pt x="0" y="0"/>
                </a:moveTo>
                <a:lnTo>
                  <a:pt x="5126038" y="0"/>
                </a:lnTo>
                <a:lnTo>
                  <a:pt x="5126038" y="5126038"/>
                </a:lnTo>
                <a:lnTo>
                  <a:pt x="0" y="5126038"/>
                </a:lnTo>
                <a:close/>
              </a:path>
            </a:pathLst>
          </a:custGeom>
          <a:pattFill prst="solidDmnd">
            <a:fgClr>
              <a:schemeClr val="bg2"/>
            </a:fgClr>
            <a:bgClr>
              <a:schemeClr val="bg1"/>
            </a:bgClr>
          </a:pattFill>
        </p:spPr>
        <p:txBody>
          <a:bodyPr wrap="square">
            <a:noAutofit/>
          </a:bodyPr>
          <a:lstStyle/>
          <a:p>
            <a:endParaRPr lang="en-US" dirty="0"/>
          </a:p>
        </p:txBody>
      </p:sp>
      <p:sp>
        <p:nvSpPr>
          <p:cNvPr id="8" name="Picture Placeholder 6"/>
          <p:cNvSpPr>
            <a:spLocks noGrp="1"/>
          </p:cNvSpPr>
          <p:nvPr>
            <p:ph type="pic" sz="quarter" idx="11"/>
          </p:nvPr>
        </p:nvSpPr>
        <p:spPr>
          <a:xfrm>
            <a:off x="677487" y="865981"/>
            <a:ext cx="5126038" cy="2238166"/>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677487" y="3260558"/>
            <a:ext cx="3016208" cy="2731461"/>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3901657" y="3260557"/>
            <a:ext cx="1901868" cy="2731461"/>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563113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070295" y="2351088"/>
            <a:ext cx="4057706" cy="252571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2638259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20" name="Picture Placeholder 19"/>
          <p:cNvSpPr>
            <a:spLocks noGrp="1"/>
          </p:cNvSpPr>
          <p:nvPr>
            <p:ph type="pic" sz="quarter" idx="10"/>
          </p:nvPr>
        </p:nvSpPr>
        <p:spPr>
          <a:xfrm>
            <a:off x="1620782" y="1720203"/>
            <a:ext cx="2814032" cy="3294769"/>
          </a:xfrm>
          <a:custGeom>
            <a:avLst/>
            <a:gdLst>
              <a:gd name="connsiteX0" fmla="*/ 2814032 w 2814032"/>
              <a:gd name="connsiteY0" fmla="*/ 0 h 3294769"/>
              <a:gd name="connsiteX1" fmla="*/ 2114855 w 2814032"/>
              <a:gd name="connsiteY1" fmla="*/ 3294769 h 3294769"/>
              <a:gd name="connsiteX2" fmla="*/ 2106753 w 2814032"/>
              <a:gd name="connsiteY2" fmla="*/ 3284083 h 3294769"/>
              <a:gd name="connsiteX3" fmla="*/ 0 w 2814032"/>
              <a:gd name="connsiteY3" fmla="*/ 3229674 h 3294769"/>
              <a:gd name="connsiteX4" fmla="*/ 982978 w 2814032"/>
              <a:gd name="connsiteY4" fmla="*/ 205990 h 329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4032" h="3294769">
                <a:moveTo>
                  <a:pt x="2814032" y="0"/>
                </a:moveTo>
                <a:lnTo>
                  <a:pt x="2114855" y="3294769"/>
                </a:lnTo>
                <a:lnTo>
                  <a:pt x="2106753" y="3284083"/>
                </a:lnTo>
                <a:lnTo>
                  <a:pt x="0" y="3229674"/>
                </a:lnTo>
                <a:lnTo>
                  <a:pt x="982978" y="20599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72757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741988" y="0"/>
            <a:ext cx="6450012" cy="6858000"/>
          </a:xfrm>
          <a:custGeom>
            <a:avLst/>
            <a:gdLst>
              <a:gd name="connsiteX0" fmla="*/ 0 w 6450012"/>
              <a:gd name="connsiteY0" fmla="*/ 0 h 6858000"/>
              <a:gd name="connsiteX1" fmla="*/ 6450012 w 6450012"/>
              <a:gd name="connsiteY1" fmla="*/ 0 h 6858000"/>
              <a:gd name="connsiteX2" fmla="*/ 6450012 w 6450012"/>
              <a:gd name="connsiteY2" fmla="*/ 6858000 h 6858000"/>
              <a:gd name="connsiteX3" fmla="*/ 3899553 w 6450012"/>
              <a:gd name="connsiteY3" fmla="*/ 6858000 h 6858000"/>
              <a:gd name="connsiteX4" fmla="*/ 0 w 6450012"/>
              <a:gd name="connsiteY4" fmla="*/ 4713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0012" h="6858000">
                <a:moveTo>
                  <a:pt x="0" y="0"/>
                </a:moveTo>
                <a:lnTo>
                  <a:pt x="6450012" y="0"/>
                </a:lnTo>
                <a:lnTo>
                  <a:pt x="6450012" y="6858000"/>
                </a:lnTo>
                <a:lnTo>
                  <a:pt x="3899553" y="6858000"/>
                </a:lnTo>
                <a:lnTo>
                  <a:pt x="0" y="47137"/>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527168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
            <a:ext cx="4139514" cy="6430183"/>
          </a:xfrm>
          <a:custGeom>
            <a:avLst/>
            <a:gdLst>
              <a:gd name="connsiteX0" fmla="*/ 0 w 4139514"/>
              <a:gd name="connsiteY0" fmla="*/ 0 h 6430183"/>
              <a:gd name="connsiteX1" fmla="*/ 3262047 w 4139514"/>
              <a:gd name="connsiteY1" fmla="*/ 0 h 6430183"/>
              <a:gd name="connsiteX2" fmla="*/ 3336547 w 4139514"/>
              <a:gd name="connsiteY2" fmla="*/ 49464 h 6430183"/>
              <a:gd name="connsiteX3" fmla="*/ 4034364 w 4139514"/>
              <a:gd name="connsiteY3" fmla="*/ 1602822 h 6430183"/>
              <a:gd name="connsiteX4" fmla="*/ 2256364 w 4139514"/>
              <a:gd name="connsiteY4" fmla="*/ 1602822 h 6430183"/>
              <a:gd name="connsiteX5" fmla="*/ 2022167 w 4139514"/>
              <a:gd name="connsiteY5" fmla="*/ 1043613 h 6430183"/>
              <a:gd name="connsiteX6" fmla="*/ 1520311 w 4139514"/>
              <a:gd name="connsiteY6" fmla="*/ 847652 h 6430183"/>
              <a:gd name="connsiteX7" fmla="*/ 1018458 w 4139514"/>
              <a:gd name="connsiteY7" fmla="*/ 1010156 h 6430183"/>
              <a:gd name="connsiteX8" fmla="*/ 822495 w 4139514"/>
              <a:gd name="connsiteY8" fmla="*/ 1478554 h 6430183"/>
              <a:gd name="connsiteX9" fmla="*/ 1004118 w 4139514"/>
              <a:gd name="connsiteY9" fmla="*/ 1970849 h 6430183"/>
              <a:gd name="connsiteX10" fmla="*/ 1477296 w 4139514"/>
              <a:gd name="connsiteY10" fmla="*/ 2257622 h 6430183"/>
              <a:gd name="connsiteX11" fmla="*/ 2127317 w 4139514"/>
              <a:gd name="connsiteY11" fmla="*/ 2448806 h 6430183"/>
              <a:gd name="connsiteX12" fmla="*/ 2839471 w 4139514"/>
              <a:gd name="connsiteY12" fmla="*/ 2668666 h 6430183"/>
              <a:gd name="connsiteX13" fmla="*/ 3484714 w 4139514"/>
              <a:gd name="connsiteY13" fmla="*/ 2988896 h 6430183"/>
              <a:gd name="connsiteX14" fmla="*/ 3957889 w 4139514"/>
              <a:gd name="connsiteY14" fmla="*/ 3528988 h 6430183"/>
              <a:gd name="connsiteX15" fmla="*/ 4139514 w 4139514"/>
              <a:gd name="connsiteY15" fmla="*/ 4365412 h 6430183"/>
              <a:gd name="connsiteX16" fmla="*/ 3446477 w 4139514"/>
              <a:gd name="connsiteY16" fmla="*/ 5823177 h 6430183"/>
              <a:gd name="connsiteX17" fmla="*/ 1620682 w 4139514"/>
              <a:gd name="connsiteY17" fmla="*/ 6430183 h 6430183"/>
              <a:gd name="connsiteX18" fmla="*/ 168890 w 4139514"/>
              <a:gd name="connsiteY18" fmla="*/ 6123694 h 6430183"/>
              <a:gd name="connsiteX19" fmla="*/ 0 w 4139514"/>
              <a:gd name="connsiteY19" fmla="*/ 6027278 h 6430183"/>
              <a:gd name="connsiteX20" fmla="*/ 0 w 4139514"/>
              <a:gd name="connsiteY20" fmla="*/ 4336734 h 6430183"/>
              <a:gd name="connsiteX21" fmla="*/ 841614 w 4139514"/>
              <a:gd name="connsiteY21" fmla="*/ 4336734 h 6430183"/>
              <a:gd name="connsiteX22" fmla="*/ 1663698 w 4139514"/>
              <a:gd name="connsiteY22" fmla="*/ 5139701 h 6430183"/>
              <a:gd name="connsiteX23" fmla="*/ 2218128 w 4139514"/>
              <a:gd name="connsiteY23" fmla="*/ 4953298 h 6430183"/>
              <a:gd name="connsiteX24" fmla="*/ 2418870 w 4139514"/>
              <a:gd name="connsiteY24" fmla="*/ 4480121 h 6430183"/>
              <a:gd name="connsiteX25" fmla="*/ 2237247 w 4139514"/>
              <a:gd name="connsiteY25" fmla="*/ 4011722 h 6430183"/>
              <a:gd name="connsiteX26" fmla="*/ 1764069 w 4139514"/>
              <a:gd name="connsiteY26" fmla="*/ 3724949 h 6430183"/>
              <a:gd name="connsiteX27" fmla="*/ 1114049 w 4139514"/>
              <a:gd name="connsiteY27" fmla="*/ 3528988 h 6430183"/>
              <a:gd name="connsiteX28" fmla="*/ 401893 w 4139514"/>
              <a:gd name="connsiteY28" fmla="*/ 3304347 h 6430183"/>
              <a:gd name="connsiteX29" fmla="*/ 63739 w 4139514"/>
              <a:gd name="connsiteY29" fmla="*/ 3157376 h 6430183"/>
              <a:gd name="connsiteX30" fmla="*/ 0 w 4139514"/>
              <a:gd name="connsiteY30" fmla="*/ 3123632 h 6430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139514" h="6430183">
                <a:moveTo>
                  <a:pt x="0" y="0"/>
                </a:moveTo>
                <a:lnTo>
                  <a:pt x="3262047" y="0"/>
                </a:lnTo>
                <a:lnTo>
                  <a:pt x="3336547" y="49464"/>
                </a:lnTo>
                <a:cubicBezTo>
                  <a:pt x="3782639" y="377659"/>
                  <a:pt x="4015245" y="895446"/>
                  <a:pt x="4034364" y="1602822"/>
                </a:cubicBezTo>
                <a:lnTo>
                  <a:pt x="2256364" y="1602822"/>
                </a:lnTo>
                <a:cubicBezTo>
                  <a:pt x="2230874" y="1360657"/>
                  <a:pt x="2152807" y="1174255"/>
                  <a:pt x="2022167" y="1043613"/>
                </a:cubicBezTo>
                <a:cubicBezTo>
                  <a:pt x="1891524" y="912972"/>
                  <a:pt x="1724241" y="847652"/>
                  <a:pt x="1520311" y="847652"/>
                </a:cubicBezTo>
                <a:cubicBezTo>
                  <a:pt x="1316384" y="847652"/>
                  <a:pt x="1149098" y="901820"/>
                  <a:pt x="1018458" y="1010156"/>
                </a:cubicBezTo>
                <a:cubicBezTo>
                  <a:pt x="887815" y="1118493"/>
                  <a:pt x="822495" y="1274626"/>
                  <a:pt x="822495" y="1478554"/>
                </a:cubicBezTo>
                <a:cubicBezTo>
                  <a:pt x="822495" y="1682482"/>
                  <a:pt x="883036" y="1846580"/>
                  <a:pt x="1004118" y="1970849"/>
                </a:cubicBezTo>
                <a:cubicBezTo>
                  <a:pt x="1125202" y="2095117"/>
                  <a:pt x="1282927" y="2190709"/>
                  <a:pt x="1477296" y="2257622"/>
                </a:cubicBezTo>
                <a:cubicBezTo>
                  <a:pt x="1671665" y="2324536"/>
                  <a:pt x="1888338" y="2388265"/>
                  <a:pt x="2127317" y="2448806"/>
                </a:cubicBezTo>
                <a:cubicBezTo>
                  <a:pt x="2366295" y="2509347"/>
                  <a:pt x="2603680" y="2582632"/>
                  <a:pt x="2839471" y="2668666"/>
                </a:cubicBezTo>
                <a:cubicBezTo>
                  <a:pt x="3075262" y="2754697"/>
                  <a:pt x="3290344" y="2861441"/>
                  <a:pt x="3484714" y="2988896"/>
                </a:cubicBezTo>
                <a:cubicBezTo>
                  <a:pt x="3679083" y="3116351"/>
                  <a:pt x="3836807" y="3296380"/>
                  <a:pt x="3957889" y="3528988"/>
                </a:cubicBezTo>
                <a:cubicBezTo>
                  <a:pt x="4078973" y="3761593"/>
                  <a:pt x="4139514" y="4040400"/>
                  <a:pt x="4139514" y="4365412"/>
                </a:cubicBezTo>
                <a:cubicBezTo>
                  <a:pt x="4139514" y="4932586"/>
                  <a:pt x="3908501" y="5418509"/>
                  <a:pt x="3446477" y="5823177"/>
                </a:cubicBezTo>
                <a:cubicBezTo>
                  <a:pt x="2984452" y="6227849"/>
                  <a:pt x="2375854" y="6430183"/>
                  <a:pt x="1620682" y="6430183"/>
                </a:cubicBezTo>
                <a:cubicBezTo>
                  <a:pt x="1054303" y="6430183"/>
                  <a:pt x="570373" y="6328020"/>
                  <a:pt x="168890" y="6123694"/>
                </a:cubicBezTo>
                <a:lnTo>
                  <a:pt x="0" y="6027278"/>
                </a:lnTo>
                <a:lnTo>
                  <a:pt x="0" y="4336734"/>
                </a:lnTo>
                <a:lnTo>
                  <a:pt x="841614" y="4336734"/>
                </a:lnTo>
                <a:cubicBezTo>
                  <a:pt x="886223" y="4872045"/>
                  <a:pt x="1160251" y="5139701"/>
                  <a:pt x="1663698" y="5139701"/>
                </a:cubicBezTo>
                <a:cubicBezTo>
                  <a:pt x="1899491" y="5139701"/>
                  <a:pt x="2084301" y="5077566"/>
                  <a:pt x="2218128" y="4953298"/>
                </a:cubicBezTo>
                <a:cubicBezTo>
                  <a:pt x="2351956" y="4829029"/>
                  <a:pt x="2418870" y="4671304"/>
                  <a:pt x="2418870" y="4480121"/>
                </a:cubicBezTo>
                <a:cubicBezTo>
                  <a:pt x="2418870" y="4288937"/>
                  <a:pt x="2358329" y="4132806"/>
                  <a:pt x="2237247" y="4011722"/>
                </a:cubicBezTo>
                <a:cubicBezTo>
                  <a:pt x="2116165" y="3890640"/>
                  <a:pt x="1958438" y="3795050"/>
                  <a:pt x="1764069" y="3724949"/>
                </a:cubicBezTo>
                <a:cubicBezTo>
                  <a:pt x="1569700" y="3654849"/>
                  <a:pt x="1353026" y="3589529"/>
                  <a:pt x="1114049" y="3528988"/>
                </a:cubicBezTo>
                <a:cubicBezTo>
                  <a:pt x="875071" y="3468445"/>
                  <a:pt x="637686" y="3393566"/>
                  <a:pt x="401893" y="3304347"/>
                </a:cubicBezTo>
                <a:cubicBezTo>
                  <a:pt x="283998" y="3259738"/>
                  <a:pt x="171279" y="3210747"/>
                  <a:pt x="63739" y="3157376"/>
                </a:cubicBezTo>
                <a:lnTo>
                  <a:pt x="0" y="312363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2006797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256743"/>
            <a:ext cx="6933971" cy="4216210"/>
          </a:xfrm>
          <a:custGeom>
            <a:avLst/>
            <a:gdLst/>
            <a:ahLst/>
            <a:cxnLst/>
            <a:rect l="l" t="t" r="r" b="b"/>
            <a:pathLst>
              <a:path w="6933971" h="4216210">
                <a:moveTo>
                  <a:pt x="0" y="0"/>
                </a:moveTo>
                <a:lnTo>
                  <a:pt x="695325" y="0"/>
                </a:lnTo>
                <a:lnTo>
                  <a:pt x="1484224" y="3554578"/>
                </a:lnTo>
                <a:lnTo>
                  <a:pt x="2264055" y="0"/>
                </a:lnTo>
                <a:lnTo>
                  <a:pt x="3905327" y="0"/>
                </a:lnTo>
                <a:lnTo>
                  <a:pt x="4685157" y="3554578"/>
                </a:lnTo>
                <a:lnTo>
                  <a:pt x="5474056" y="0"/>
                </a:lnTo>
                <a:lnTo>
                  <a:pt x="6933971" y="0"/>
                </a:lnTo>
                <a:lnTo>
                  <a:pt x="5672131" y="4216210"/>
                </a:lnTo>
                <a:lnTo>
                  <a:pt x="3551773" y="4216210"/>
                </a:lnTo>
                <a:lnTo>
                  <a:pt x="3043885" y="2067458"/>
                </a:lnTo>
                <a:lnTo>
                  <a:pt x="2529487" y="4216210"/>
                </a:lnTo>
                <a:lnTo>
                  <a:pt x="406572" y="4216210"/>
                </a:lnTo>
                <a:lnTo>
                  <a:pt x="0" y="2857723"/>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2185954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012702" y="1"/>
            <a:ext cx="4179298" cy="5920165"/>
          </a:xfrm>
          <a:custGeom>
            <a:avLst/>
            <a:gdLst/>
            <a:ahLst/>
            <a:cxnLst/>
            <a:rect l="l" t="t" r="r" b="b"/>
            <a:pathLst>
              <a:path w="4179298" h="5920165">
                <a:moveTo>
                  <a:pt x="1335527" y="0"/>
                </a:moveTo>
                <a:lnTo>
                  <a:pt x="4179298" y="0"/>
                </a:lnTo>
                <a:lnTo>
                  <a:pt x="4179298" y="1069646"/>
                </a:lnTo>
                <a:lnTo>
                  <a:pt x="4097229" y="1018877"/>
                </a:lnTo>
                <a:cubicBezTo>
                  <a:pt x="3858254" y="889000"/>
                  <a:pt x="3579137" y="824061"/>
                  <a:pt x="3259874" y="824061"/>
                </a:cubicBezTo>
                <a:cubicBezTo>
                  <a:pt x="2749055" y="824061"/>
                  <a:pt x="2341004" y="990304"/>
                  <a:pt x="2035722" y="1322790"/>
                </a:cubicBezTo>
                <a:cubicBezTo>
                  <a:pt x="1730439" y="1655276"/>
                  <a:pt x="1577798" y="2099598"/>
                  <a:pt x="1577798" y="2655757"/>
                </a:cubicBezTo>
                <a:cubicBezTo>
                  <a:pt x="1577798" y="3211915"/>
                  <a:pt x="1730439" y="3656237"/>
                  <a:pt x="2035722" y="3988723"/>
                </a:cubicBezTo>
                <a:cubicBezTo>
                  <a:pt x="2341004" y="4321209"/>
                  <a:pt x="2749055" y="4487452"/>
                  <a:pt x="3259874" y="4487452"/>
                </a:cubicBezTo>
                <a:cubicBezTo>
                  <a:pt x="3579137" y="4487452"/>
                  <a:pt x="3858254" y="4422514"/>
                  <a:pt x="4097229" y="4292636"/>
                </a:cubicBezTo>
                <a:lnTo>
                  <a:pt x="4179298" y="4241867"/>
                </a:lnTo>
                <a:lnTo>
                  <a:pt x="4179298" y="5802283"/>
                </a:lnTo>
                <a:lnTo>
                  <a:pt x="3922391" y="5862358"/>
                </a:lnTo>
                <a:cubicBezTo>
                  <a:pt x="3711942" y="5900896"/>
                  <a:pt x="3492614" y="5920165"/>
                  <a:pt x="3264408" y="5920165"/>
                </a:cubicBezTo>
                <a:cubicBezTo>
                  <a:pt x="2351583" y="5920165"/>
                  <a:pt x="1579309" y="5611860"/>
                  <a:pt x="947586" y="4995249"/>
                </a:cubicBezTo>
                <a:cubicBezTo>
                  <a:pt x="315862" y="4378639"/>
                  <a:pt x="0" y="3598808"/>
                  <a:pt x="0" y="2655757"/>
                </a:cubicBezTo>
                <a:cubicBezTo>
                  <a:pt x="0" y="1712705"/>
                  <a:pt x="315862" y="934386"/>
                  <a:pt x="947586" y="320798"/>
                </a:cubicBezTo>
                <a:cubicBezTo>
                  <a:pt x="1026551" y="244100"/>
                  <a:pt x="1107737" y="172195"/>
                  <a:pt x="1191141" y="105084"/>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9358396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524980" y="905961"/>
            <a:ext cx="3667020" cy="5302434"/>
          </a:xfrm>
          <a:custGeom>
            <a:avLst/>
            <a:gdLst/>
            <a:ahLst/>
            <a:cxnLst/>
            <a:rect l="l" t="t" r="r" b="b"/>
            <a:pathLst>
              <a:path w="3667020" h="5302434">
                <a:moveTo>
                  <a:pt x="0" y="0"/>
                </a:moveTo>
                <a:lnTo>
                  <a:pt x="3667020" y="0"/>
                </a:lnTo>
                <a:lnTo>
                  <a:pt x="3667020" y="981932"/>
                </a:lnTo>
                <a:lnTo>
                  <a:pt x="2734304" y="981932"/>
                </a:lnTo>
                <a:lnTo>
                  <a:pt x="2734304" y="5302434"/>
                </a:lnTo>
                <a:lnTo>
                  <a:pt x="1442685" y="5302434"/>
                </a:lnTo>
                <a:lnTo>
                  <a:pt x="1442685" y="981932"/>
                </a:lnTo>
                <a:lnTo>
                  <a:pt x="0" y="98193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53146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0" y="0"/>
            <a:ext cx="6450012" cy="6858000"/>
          </a:xfrm>
          <a:custGeom>
            <a:avLst/>
            <a:gdLst>
              <a:gd name="connsiteX0" fmla="*/ 0 w 6450012"/>
              <a:gd name="connsiteY0" fmla="*/ 0 h 6858000"/>
              <a:gd name="connsiteX1" fmla="*/ 6450012 w 6450012"/>
              <a:gd name="connsiteY1" fmla="*/ 0 h 6858000"/>
              <a:gd name="connsiteX2" fmla="*/ 6450012 w 6450012"/>
              <a:gd name="connsiteY2" fmla="*/ 6858000 h 6858000"/>
              <a:gd name="connsiteX3" fmla="*/ 3899553 w 6450012"/>
              <a:gd name="connsiteY3" fmla="*/ 6858000 h 6858000"/>
              <a:gd name="connsiteX4" fmla="*/ 0 w 6450012"/>
              <a:gd name="connsiteY4" fmla="*/ 4713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0012" h="6858000">
                <a:moveTo>
                  <a:pt x="0" y="0"/>
                </a:moveTo>
                <a:lnTo>
                  <a:pt x="6450012" y="0"/>
                </a:lnTo>
                <a:lnTo>
                  <a:pt x="6450012" y="6858000"/>
                </a:lnTo>
                <a:lnTo>
                  <a:pt x="3899553" y="6858000"/>
                </a:lnTo>
                <a:lnTo>
                  <a:pt x="0" y="47137"/>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0558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8" name="Picture Placeholder 17"/>
          <p:cNvSpPr>
            <a:spLocks noGrp="1"/>
          </p:cNvSpPr>
          <p:nvPr>
            <p:ph type="pic" sz="quarter" idx="10"/>
          </p:nvPr>
        </p:nvSpPr>
        <p:spPr>
          <a:xfrm>
            <a:off x="0" y="0"/>
            <a:ext cx="7299157" cy="6858000"/>
          </a:xfrm>
          <a:custGeom>
            <a:avLst/>
            <a:gdLst>
              <a:gd name="connsiteX0" fmla="*/ 0 w 7299157"/>
              <a:gd name="connsiteY0" fmla="*/ 0 h 6858000"/>
              <a:gd name="connsiteX1" fmla="*/ 6096000 w 7299157"/>
              <a:gd name="connsiteY1" fmla="*/ 0 h 6858000"/>
              <a:gd name="connsiteX2" fmla="*/ 6096000 w 7299157"/>
              <a:gd name="connsiteY2" fmla="*/ 2225843 h 6858000"/>
              <a:gd name="connsiteX3" fmla="*/ 7299157 w 7299157"/>
              <a:gd name="connsiteY3" fmla="*/ 2225843 h 6858000"/>
              <a:gd name="connsiteX4" fmla="*/ 7299157 w 7299157"/>
              <a:gd name="connsiteY4" fmla="*/ 4632157 h 6858000"/>
              <a:gd name="connsiteX5" fmla="*/ 6095999 w 7299157"/>
              <a:gd name="connsiteY5" fmla="*/ 4632157 h 6858000"/>
              <a:gd name="connsiteX6" fmla="*/ 6095999 w 7299157"/>
              <a:gd name="connsiteY6" fmla="*/ 2225843 h 6858000"/>
              <a:gd name="connsiteX7" fmla="*/ 4892842 w 7299157"/>
              <a:gd name="connsiteY7" fmla="*/ 2225843 h 6858000"/>
              <a:gd name="connsiteX8" fmla="*/ 4892842 w 7299157"/>
              <a:gd name="connsiteY8" fmla="*/ 4632157 h 6858000"/>
              <a:gd name="connsiteX9" fmla="*/ 6095999 w 7299157"/>
              <a:gd name="connsiteY9" fmla="*/ 4632157 h 6858000"/>
              <a:gd name="connsiteX10" fmla="*/ 6095999 w 7299157"/>
              <a:gd name="connsiteY10" fmla="*/ 6858000 h 6858000"/>
              <a:gd name="connsiteX11" fmla="*/ 0 w 7299157"/>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9157" h="6858000">
                <a:moveTo>
                  <a:pt x="0" y="0"/>
                </a:moveTo>
                <a:lnTo>
                  <a:pt x="6096000" y="0"/>
                </a:lnTo>
                <a:lnTo>
                  <a:pt x="6096000" y="2225843"/>
                </a:lnTo>
                <a:lnTo>
                  <a:pt x="7299157" y="2225843"/>
                </a:lnTo>
                <a:lnTo>
                  <a:pt x="7299157" y="4632157"/>
                </a:lnTo>
                <a:lnTo>
                  <a:pt x="6095999" y="4632157"/>
                </a:lnTo>
                <a:lnTo>
                  <a:pt x="6095999" y="2225843"/>
                </a:lnTo>
                <a:lnTo>
                  <a:pt x="4892842" y="2225843"/>
                </a:lnTo>
                <a:lnTo>
                  <a:pt x="4892842" y="4632157"/>
                </a:lnTo>
                <a:lnTo>
                  <a:pt x="6095999" y="4632157"/>
                </a:lnTo>
                <a:lnTo>
                  <a:pt x="6095999" y="6858000"/>
                </a:lnTo>
                <a:lnTo>
                  <a:pt x="0"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32424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4075113"/>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156135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187450" y="0"/>
            <a:ext cx="41703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86005396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547FD-BE02-4CF6-B532-54C0117A6F3A}" type="datetimeFigureOut">
              <a:rPr lang="en-US" smtClean="0"/>
              <a:t>7/16/2021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F45A1-7B51-42CA-91DA-F7655D465A7E}" type="slidenum">
              <a:rPr lang="en-US" smtClean="0"/>
              <a:t>‹#›</a:t>
            </a:fld>
            <a:endParaRPr lang="en-US" dirty="0"/>
          </a:p>
        </p:txBody>
      </p:sp>
    </p:spTree>
    <p:extLst>
      <p:ext uri="{BB962C8B-B14F-4D97-AF65-F5344CB8AC3E}">
        <p14:creationId xmlns:p14="http://schemas.microsoft.com/office/powerpoint/2010/main" val="3673985187"/>
      </p:ext>
    </p:extLst>
  </p:cSld>
  <p:clrMap bg1="lt1" tx1="dk1" bg2="lt2" tx2="dk2" accent1="accent1" accent2="accent2" accent3="accent3" accent4="accent4" accent5="accent5" accent6="accent6" hlink="hlink" folHlink="folHlink"/>
  <p:sldLayoutIdLst>
    <p:sldLayoutId id="2147483712" r:id="rId1"/>
    <p:sldLayoutId id="2147483710" r:id="rId2"/>
    <p:sldLayoutId id="2147483711"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49"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 id="2147483684" r:id="rId29"/>
    <p:sldLayoutId id="2147483685" r:id="rId30"/>
    <p:sldLayoutId id="2147483697" r:id="rId31"/>
    <p:sldLayoutId id="2147483698" r:id="rId32"/>
    <p:sldLayoutId id="2147483699" r:id="rId33"/>
    <p:sldLayoutId id="2147483700" r:id="rId34"/>
    <p:sldLayoutId id="2147483701" r:id="rId35"/>
    <p:sldLayoutId id="2147483702" r:id="rId36"/>
    <p:sldLayoutId id="2147483703"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704" r:id="rId48"/>
    <p:sldLayoutId id="2147483705" r:id="rId49"/>
    <p:sldLayoutId id="2147483706" r:id="rId50"/>
    <p:sldLayoutId id="2147483707" r:id="rId51"/>
    <p:sldLayoutId id="2147483708" r:id="rId52"/>
    <p:sldLayoutId id="2147483709" r:id="rId5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2067338"/>
            <a:ext cx="12420601" cy="2874577"/>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6AC96DE-4B03-4D8D-A091-FBB828D8DD41}"/>
              </a:ext>
            </a:extLst>
          </p:cNvPr>
          <p:cNvSpPr txBox="1"/>
          <p:nvPr/>
        </p:nvSpPr>
        <p:spPr>
          <a:xfrm>
            <a:off x="387622" y="2227353"/>
            <a:ext cx="11439941" cy="1323439"/>
          </a:xfrm>
          <a:prstGeom prst="rect">
            <a:avLst/>
          </a:prstGeom>
          <a:noFill/>
        </p:spPr>
        <p:txBody>
          <a:bodyPr wrap="square" rtlCol="0">
            <a:spAutoFit/>
          </a:bodyPr>
          <a:lstStyle/>
          <a:p>
            <a:pPr algn="ctr"/>
            <a:r>
              <a:rPr lang="en-US" sz="8000" b="1" dirty="0">
                <a:solidFill>
                  <a:schemeClr val="bg1"/>
                </a:solidFill>
                <a:latin typeface="Montserrat" charset="0"/>
                <a:ea typeface="Montserrat" charset="0"/>
                <a:cs typeface="Montserrat" charset="0"/>
              </a:rPr>
              <a:t>NEO-RLS </a:t>
            </a:r>
            <a:r>
              <a:rPr lang="en-US" sz="8000" b="1" dirty="0" smtClean="0">
                <a:solidFill>
                  <a:schemeClr val="bg1"/>
                </a:solidFill>
                <a:latin typeface="Montserrat" charset="0"/>
                <a:ea typeface="Montserrat" charset="0"/>
                <a:cs typeface="Montserrat" charset="0"/>
              </a:rPr>
              <a:t>Committees</a:t>
            </a:r>
            <a:endParaRPr lang="id-ID" sz="8000" b="1" dirty="0">
              <a:solidFill>
                <a:schemeClr val="bg1"/>
              </a:solidFill>
              <a:latin typeface="Montserrat" charset="0"/>
              <a:ea typeface="Montserrat" charset="0"/>
              <a:cs typeface="Montserrat" charset="0"/>
            </a:endParaRPr>
          </a:p>
        </p:txBody>
      </p:sp>
      <p:sp>
        <p:nvSpPr>
          <p:cNvPr id="5" name="TextBox 4">
            <a:extLst>
              <a:ext uri="{FF2B5EF4-FFF2-40B4-BE49-F238E27FC236}">
                <a16:creationId xmlns:a16="http://schemas.microsoft.com/office/drawing/2014/main" id="{22664794-EE13-4DA7-B2F5-5A2AA9A1620C}"/>
              </a:ext>
            </a:extLst>
          </p:cNvPr>
          <p:cNvSpPr txBox="1"/>
          <p:nvPr/>
        </p:nvSpPr>
        <p:spPr>
          <a:xfrm>
            <a:off x="6798363" y="5409094"/>
            <a:ext cx="4528229" cy="307777"/>
          </a:xfrm>
          <a:prstGeom prst="rect">
            <a:avLst/>
          </a:prstGeom>
          <a:noFill/>
        </p:spPr>
        <p:txBody>
          <a:bodyPr wrap="square" rtlCol="0">
            <a:spAutoFit/>
          </a:bodyPr>
          <a:lstStyle/>
          <a:p>
            <a:pPr algn="just"/>
            <a:r>
              <a:rPr lang="en-US" sz="1400" spc="300" dirty="0">
                <a:solidFill>
                  <a:schemeClr val="tx1">
                    <a:lumMod val="65000"/>
                    <a:lumOff val="35000"/>
                  </a:schemeClr>
                </a:solidFill>
                <a:latin typeface="Montserrat" charset="0"/>
                <a:ea typeface="Montserrat" charset="0"/>
                <a:cs typeface="Montserrat" charset="0"/>
              </a:rPr>
              <a:t>Betsy Lantz, Executive Director</a:t>
            </a:r>
            <a:endParaRPr lang="id-ID" sz="1400" spc="300" dirty="0">
              <a:solidFill>
                <a:schemeClr val="tx1">
                  <a:lumMod val="65000"/>
                  <a:lumOff val="35000"/>
                </a:schemeClr>
              </a:solidFill>
              <a:latin typeface="Montserrat" charset="0"/>
              <a:ea typeface="Montserrat" charset="0"/>
              <a:cs typeface="Montserrat" charset="0"/>
            </a:endParaRPr>
          </a:p>
        </p:txBody>
      </p:sp>
      <p:sp>
        <p:nvSpPr>
          <p:cNvPr id="7" name="TextBox 6">
            <a:extLst>
              <a:ext uri="{FF2B5EF4-FFF2-40B4-BE49-F238E27FC236}">
                <a16:creationId xmlns:a16="http://schemas.microsoft.com/office/drawing/2014/main" id="{C026DBFF-6FAC-3941-B446-0C6BE7513711}"/>
              </a:ext>
            </a:extLst>
          </p:cNvPr>
          <p:cNvSpPr txBox="1"/>
          <p:nvPr/>
        </p:nvSpPr>
        <p:spPr>
          <a:xfrm>
            <a:off x="6798363" y="5767671"/>
            <a:ext cx="4528229" cy="307777"/>
          </a:xfrm>
          <a:prstGeom prst="rect">
            <a:avLst/>
          </a:prstGeom>
          <a:noFill/>
        </p:spPr>
        <p:txBody>
          <a:bodyPr wrap="square" rtlCol="0">
            <a:spAutoFit/>
          </a:bodyPr>
          <a:lstStyle/>
          <a:p>
            <a:pPr algn="just"/>
            <a:r>
              <a:rPr lang="en-US" sz="1400" spc="300" dirty="0">
                <a:solidFill>
                  <a:schemeClr val="tx1">
                    <a:lumMod val="65000"/>
                    <a:lumOff val="35000"/>
                  </a:schemeClr>
                </a:solidFill>
                <a:latin typeface="Montserrat" charset="0"/>
                <a:ea typeface="Montserrat" charset="0"/>
                <a:cs typeface="Montserrat" charset="0"/>
              </a:rPr>
              <a:t>Debbie Blair, Fiscal Officer</a:t>
            </a:r>
            <a:endParaRPr lang="id-ID" sz="1400" spc="300" dirty="0">
              <a:solidFill>
                <a:schemeClr val="tx1">
                  <a:lumMod val="65000"/>
                  <a:lumOff val="35000"/>
                </a:schemeClr>
              </a:solidFill>
              <a:latin typeface="Montserrat" charset="0"/>
              <a:ea typeface="Montserrat" charset="0"/>
              <a:cs typeface="Montserrat" charset="0"/>
            </a:endParaRPr>
          </a:p>
        </p:txBody>
      </p:sp>
      <p:pic>
        <p:nvPicPr>
          <p:cNvPr id="8" name="Picture 7" descr="A picture containing drawing&#10;&#10;Description automatically generated">
            <a:extLst>
              <a:ext uri="{FF2B5EF4-FFF2-40B4-BE49-F238E27FC236}">
                <a16:creationId xmlns:a16="http://schemas.microsoft.com/office/drawing/2014/main" id="{0AB12C55-D632-E043-8B91-67DD40FBE0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40407" y="99227"/>
            <a:ext cx="8334373" cy="1777656"/>
          </a:xfrm>
          <a:prstGeom prst="rect">
            <a:avLst/>
          </a:prstGeom>
        </p:spPr>
      </p:pic>
    </p:spTree>
    <p:extLst>
      <p:ext uri="{BB962C8B-B14F-4D97-AF65-F5344CB8AC3E}">
        <p14:creationId xmlns:p14="http://schemas.microsoft.com/office/powerpoint/2010/main" val="589789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1815882"/>
          </a:xfrm>
          <a:prstGeom prst="rect">
            <a:avLst/>
          </a:prstGeom>
          <a:noFill/>
        </p:spPr>
        <p:txBody>
          <a:bodyPr wrap="square" rtlCol="0">
            <a:spAutoFit/>
          </a:bodyPr>
          <a:lstStyle/>
          <a:p>
            <a:r>
              <a:rPr lang="en-US" sz="5600" dirty="0">
                <a:solidFill>
                  <a:schemeClr val="bg1"/>
                </a:solidFill>
                <a:latin typeface="Montserrat" charset="0"/>
                <a:ea typeface="Montserrat" charset="0"/>
                <a:cs typeface="Montserrat" charset="0"/>
              </a:rPr>
              <a:t>Committee</a:t>
            </a:r>
          </a:p>
          <a:p>
            <a:r>
              <a:rPr lang="en-US" sz="5600" dirty="0">
                <a:solidFill>
                  <a:schemeClr val="bg1"/>
                </a:solidFill>
                <a:latin typeface="Montserrat" charset="0"/>
                <a:ea typeface="Montserrat" charset="0"/>
                <a:cs typeface="Montserrat" charset="0"/>
              </a:rPr>
              <a:t>Meetings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6432530"/>
          </a:xfrm>
          <a:prstGeom prst="rect">
            <a:avLst/>
          </a:prstGeom>
        </p:spPr>
        <p:txBody>
          <a:bodyPr wrap="square">
            <a:spAutoFit/>
          </a:bodyPr>
          <a:lstStyle/>
          <a:p>
            <a:pPr marL="457200" indent="-457200">
              <a:buFont typeface="Arial" panose="020B0604020202020204" pitchFamily="34" charset="0"/>
              <a:buChar char="•"/>
            </a:pPr>
            <a:r>
              <a:rPr lang="en-US" sz="2600" dirty="0">
                <a:solidFill>
                  <a:schemeClr val="tx1">
                    <a:lumMod val="75000"/>
                    <a:lumOff val="25000"/>
                  </a:schemeClr>
                </a:solidFill>
                <a:latin typeface="Montserrat" pitchFamily="2" charset="77"/>
              </a:rPr>
              <a:t>Committees meet per the posted Board </a:t>
            </a:r>
            <a:r>
              <a:rPr lang="en-US" sz="2600" dirty="0" smtClean="0">
                <a:solidFill>
                  <a:schemeClr val="tx1">
                    <a:lumMod val="75000"/>
                    <a:lumOff val="25000"/>
                  </a:schemeClr>
                </a:solidFill>
                <a:latin typeface="Montserrat" pitchFamily="2" charset="77"/>
              </a:rPr>
              <a:t>Calendar and must meet in-person</a:t>
            </a:r>
          </a:p>
          <a:p>
            <a:pPr marL="457200" indent="-457200">
              <a:buFont typeface="Arial" panose="020B0604020202020204" pitchFamily="34" charset="0"/>
              <a:buChar char="•"/>
            </a:pPr>
            <a:endParaRPr lang="en-US" sz="26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Committee </a:t>
            </a:r>
            <a:r>
              <a:rPr lang="en-US" sz="2600" dirty="0">
                <a:solidFill>
                  <a:schemeClr val="tx1">
                    <a:lumMod val="75000"/>
                    <a:lumOff val="25000"/>
                  </a:schemeClr>
                </a:solidFill>
                <a:latin typeface="Montserrat"/>
              </a:rPr>
              <a:t>meetings are generally held at </a:t>
            </a:r>
            <a:r>
              <a:rPr lang="en-US" sz="2600" dirty="0" smtClean="0">
                <a:solidFill>
                  <a:schemeClr val="tx1">
                    <a:lumMod val="75000"/>
                    <a:lumOff val="25000"/>
                  </a:schemeClr>
                </a:solidFill>
                <a:latin typeface="Montserrat"/>
              </a:rPr>
              <a:t>9:30 </a:t>
            </a:r>
            <a:r>
              <a:rPr lang="en-US" sz="2600" dirty="0">
                <a:solidFill>
                  <a:schemeClr val="tx1">
                    <a:lumMod val="75000"/>
                    <a:lumOff val="25000"/>
                  </a:schemeClr>
                </a:solidFill>
                <a:latin typeface="Montserrat"/>
              </a:rPr>
              <a:t>a.m. </a:t>
            </a:r>
            <a:r>
              <a:rPr lang="en-US" sz="2600" dirty="0" smtClean="0">
                <a:solidFill>
                  <a:schemeClr val="tx1">
                    <a:lumMod val="75000"/>
                    <a:lumOff val="25000"/>
                  </a:schemeClr>
                </a:solidFill>
                <a:latin typeface="Montserrat"/>
              </a:rPr>
              <a:t>before </a:t>
            </a:r>
            <a:r>
              <a:rPr lang="en-US" sz="2600" dirty="0">
                <a:solidFill>
                  <a:schemeClr val="tx1">
                    <a:lumMod val="75000"/>
                    <a:lumOff val="25000"/>
                  </a:schemeClr>
                </a:solidFill>
                <a:latin typeface="Montserrat"/>
              </a:rPr>
              <a:t>the Full Board meetings </a:t>
            </a:r>
            <a:r>
              <a:rPr lang="en-US" sz="2600" dirty="0" smtClean="0">
                <a:solidFill>
                  <a:schemeClr val="tx1">
                    <a:lumMod val="75000"/>
                    <a:lumOff val="25000"/>
                  </a:schemeClr>
                </a:solidFill>
                <a:latin typeface="Montserrat"/>
              </a:rPr>
              <a:t>or 1:30 p.m. after Full Board meetings</a:t>
            </a:r>
          </a:p>
          <a:p>
            <a:pPr marL="457200" indent="-457200">
              <a:buFont typeface="Arial" panose="020B0604020202020204" pitchFamily="34" charset="0"/>
              <a:buChar char="•"/>
            </a:pPr>
            <a:endParaRPr lang="en-US" sz="2600" dirty="0">
              <a:solidFill>
                <a:schemeClr val="tx1">
                  <a:lumMod val="75000"/>
                  <a:lumOff val="25000"/>
                </a:schemeClr>
              </a:solidFill>
              <a:latin typeface="Montserrat"/>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Committee meetings last </a:t>
            </a:r>
            <a:r>
              <a:rPr lang="en-US" sz="2600" dirty="0">
                <a:solidFill>
                  <a:schemeClr val="tx1">
                    <a:lumMod val="75000"/>
                    <a:lumOff val="25000"/>
                  </a:schemeClr>
                </a:solidFill>
                <a:latin typeface="Montserrat"/>
              </a:rPr>
              <a:t>1-1.5 </a:t>
            </a:r>
            <a:r>
              <a:rPr lang="en-US" sz="2600" dirty="0" smtClean="0">
                <a:solidFill>
                  <a:schemeClr val="tx1">
                    <a:lumMod val="75000"/>
                    <a:lumOff val="25000"/>
                  </a:schemeClr>
                </a:solidFill>
                <a:latin typeface="Montserrat"/>
              </a:rPr>
              <a:t>hours</a:t>
            </a:r>
          </a:p>
          <a:p>
            <a:pPr marL="457200" indent="-457200">
              <a:buFont typeface="Arial" panose="020B0604020202020204" pitchFamily="34" charset="0"/>
              <a:buChar char="•"/>
            </a:pPr>
            <a:endParaRPr lang="en-US" sz="2600" dirty="0" smtClean="0">
              <a:solidFill>
                <a:schemeClr val="tx1">
                  <a:lumMod val="75000"/>
                  <a:lumOff val="25000"/>
                </a:schemeClr>
              </a:solidFill>
              <a:latin typeface="Montserrat"/>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Most Committees meet two times per year except Finance and Personnel which meet 4 and 3 respectively</a:t>
            </a:r>
          </a:p>
          <a:p>
            <a:endParaRPr lang="en-US" sz="2600" dirty="0" smtClean="0">
              <a:solidFill>
                <a:schemeClr val="tx1">
                  <a:lumMod val="75000"/>
                  <a:lumOff val="25000"/>
                </a:schemeClr>
              </a:solidFill>
              <a:latin typeface="Montserrat"/>
            </a:endParaRPr>
          </a:p>
          <a:p>
            <a:endParaRPr lang="en-US" sz="2600" dirty="0" smtClean="0">
              <a:solidFill>
                <a:schemeClr val="tx1">
                  <a:lumMod val="75000"/>
                  <a:lumOff val="25000"/>
                </a:schemeClr>
              </a:solidFill>
              <a:latin typeface="Montserrat"/>
            </a:endParaRPr>
          </a:p>
          <a:p>
            <a:endParaRPr lang="en-US" sz="2200" dirty="0">
              <a:solidFill>
                <a:schemeClr val="tx1">
                  <a:lumMod val="75000"/>
                  <a:lumOff val="25000"/>
                </a:schemeClr>
              </a:solidFill>
              <a:latin typeface="Montserrat"/>
            </a:endParaRPr>
          </a:p>
        </p:txBody>
      </p:sp>
    </p:spTree>
    <p:extLst>
      <p:ext uri="{BB962C8B-B14F-4D97-AF65-F5344CB8AC3E}">
        <p14:creationId xmlns:p14="http://schemas.microsoft.com/office/powerpoint/2010/main" val="2979958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1815882"/>
          </a:xfrm>
          <a:prstGeom prst="rect">
            <a:avLst/>
          </a:prstGeom>
          <a:noFill/>
        </p:spPr>
        <p:txBody>
          <a:bodyPr wrap="square" rtlCol="0">
            <a:spAutoFit/>
          </a:bodyPr>
          <a:lstStyle/>
          <a:p>
            <a:r>
              <a:rPr lang="en-US" sz="5600" dirty="0">
                <a:solidFill>
                  <a:schemeClr val="bg1"/>
                </a:solidFill>
                <a:latin typeface="Montserrat" charset="0"/>
                <a:ea typeface="Montserrat" charset="0"/>
                <a:cs typeface="Montserrat" charset="0"/>
              </a:rPr>
              <a:t>Committee</a:t>
            </a:r>
          </a:p>
          <a:p>
            <a:r>
              <a:rPr lang="en-US" sz="5600" dirty="0">
                <a:solidFill>
                  <a:schemeClr val="bg1"/>
                </a:solidFill>
                <a:latin typeface="Montserrat" charset="0"/>
                <a:ea typeface="Montserrat" charset="0"/>
                <a:cs typeface="Montserrat" charset="0"/>
              </a:rPr>
              <a:t>Meetings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6432530"/>
          </a:xfrm>
          <a:prstGeom prst="rect">
            <a:avLst/>
          </a:prstGeom>
        </p:spPr>
        <p:txBody>
          <a:bodyPr wrap="square">
            <a:spAutoFit/>
          </a:bodyPr>
          <a:lstStyle/>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Additional </a:t>
            </a:r>
            <a:r>
              <a:rPr lang="en-US" sz="2400" dirty="0">
                <a:solidFill>
                  <a:schemeClr val="tx1">
                    <a:lumMod val="75000"/>
                    <a:lumOff val="25000"/>
                  </a:schemeClr>
                </a:solidFill>
                <a:latin typeface="Montserrat" pitchFamily="2" charset="77"/>
              </a:rPr>
              <a:t>committee meetings may be called as </a:t>
            </a:r>
            <a:r>
              <a:rPr lang="en-US" sz="2400" dirty="0" smtClean="0">
                <a:solidFill>
                  <a:schemeClr val="tx1">
                    <a:lumMod val="75000"/>
                    <a:lumOff val="25000"/>
                  </a:schemeClr>
                </a:solidFill>
                <a:latin typeface="Montserrat" pitchFamily="2" charset="77"/>
              </a:rPr>
              <a:t>needed</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Agendas </a:t>
            </a:r>
            <a:r>
              <a:rPr lang="en-US" sz="2400" dirty="0">
                <a:solidFill>
                  <a:schemeClr val="tx1">
                    <a:lumMod val="75000"/>
                    <a:lumOff val="25000"/>
                  </a:schemeClr>
                </a:solidFill>
                <a:latin typeface="Montserrat" pitchFamily="2" charset="77"/>
              </a:rPr>
              <a:t>and Committee </a:t>
            </a:r>
            <a:r>
              <a:rPr lang="en-US" sz="2400" dirty="0" smtClean="0">
                <a:solidFill>
                  <a:schemeClr val="tx1">
                    <a:lumMod val="75000"/>
                    <a:lumOff val="25000"/>
                  </a:schemeClr>
                </a:solidFill>
                <a:latin typeface="Montserrat" pitchFamily="2" charset="77"/>
              </a:rPr>
              <a:t>packets are sent </a:t>
            </a:r>
            <a:r>
              <a:rPr lang="en-US" sz="2400" dirty="0">
                <a:solidFill>
                  <a:schemeClr val="tx1">
                    <a:lumMod val="75000"/>
                    <a:lumOff val="25000"/>
                  </a:schemeClr>
                </a:solidFill>
                <a:latin typeface="Montserrat" pitchFamily="2" charset="77"/>
              </a:rPr>
              <a:t>out </a:t>
            </a:r>
            <a:r>
              <a:rPr lang="en-US" sz="2400" dirty="0" smtClean="0">
                <a:solidFill>
                  <a:schemeClr val="tx1">
                    <a:lumMod val="75000"/>
                    <a:lumOff val="25000"/>
                  </a:schemeClr>
                </a:solidFill>
                <a:latin typeface="Montserrat" pitchFamily="2" charset="77"/>
              </a:rPr>
              <a:t>to Chair for approval two weeks in advance</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Committee packets are sent to members one </a:t>
            </a:r>
            <a:r>
              <a:rPr lang="en-US" sz="2400" dirty="0">
                <a:solidFill>
                  <a:schemeClr val="tx1">
                    <a:lumMod val="75000"/>
                    <a:lumOff val="25000"/>
                  </a:schemeClr>
                </a:solidFill>
                <a:latin typeface="Montserrat" pitchFamily="2" charset="77"/>
              </a:rPr>
              <a:t>week in advance</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a:solidFill>
                  <a:schemeClr val="tx1">
                    <a:lumMod val="75000"/>
                    <a:lumOff val="25000"/>
                  </a:schemeClr>
                </a:solidFill>
                <a:latin typeface="Montserrat" pitchFamily="2" charset="77"/>
              </a:rPr>
              <a:t>Minutes for committee meetings must be kept per Bylaws and Ohio Sunshine </a:t>
            </a:r>
            <a:r>
              <a:rPr lang="en-US" sz="2400" dirty="0" smtClean="0">
                <a:solidFill>
                  <a:schemeClr val="tx1">
                    <a:lumMod val="75000"/>
                    <a:lumOff val="25000"/>
                  </a:schemeClr>
                </a:solidFill>
                <a:latin typeface="Montserrat" pitchFamily="2" charset="77"/>
              </a:rPr>
              <a:t>Laws</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Motions coming to the Board from Committees do not need a second</a:t>
            </a:r>
          </a:p>
          <a:p>
            <a:endParaRPr lang="en-US" sz="2600" dirty="0">
              <a:solidFill>
                <a:schemeClr val="tx1">
                  <a:lumMod val="75000"/>
                  <a:lumOff val="25000"/>
                </a:schemeClr>
              </a:solidFill>
              <a:latin typeface="Montserrat" pitchFamily="2" charset="77"/>
            </a:endParaRPr>
          </a:p>
          <a:p>
            <a:endParaRPr lang="en-US" sz="2600" dirty="0">
              <a:solidFill>
                <a:schemeClr val="tx1">
                  <a:lumMod val="75000"/>
                  <a:lumOff val="25000"/>
                </a:schemeClr>
              </a:solidFill>
              <a:latin typeface="Montserrat" pitchFamily="2" charset="77"/>
            </a:endParaRPr>
          </a:p>
        </p:txBody>
      </p:sp>
    </p:spTree>
    <p:extLst>
      <p:ext uri="{BB962C8B-B14F-4D97-AF65-F5344CB8AC3E}">
        <p14:creationId xmlns:p14="http://schemas.microsoft.com/office/powerpoint/2010/main" val="306891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4755148"/>
          </a:xfrm>
          <a:prstGeom prst="rect">
            <a:avLst/>
          </a:prstGeom>
          <a:noFill/>
        </p:spPr>
        <p:txBody>
          <a:bodyPr wrap="square" rtlCol="0">
            <a:spAutoFit/>
          </a:bodyPr>
          <a:lstStyle/>
          <a:p>
            <a:pPr>
              <a:spcBef>
                <a:spcPts val="500"/>
              </a:spcBef>
              <a:spcAft>
                <a:spcPts val="500"/>
              </a:spcAft>
            </a:pPr>
            <a:endParaRPr lang="en-US" sz="2400" dirty="0" smtClean="0">
              <a:solidFill>
                <a:schemeClr val="tx1">
                  <a:lumMod val="75000"/>
                  <a:lumOff val="25000"/>
                </a:schemeClr>
              </a:solidFill>
              <a:latin typeface="Montserrat"/>
            </a:endParaRPr>
          </a:p>
          <a:p>
            <a:pPr>
              <a:spcBef>
                <a:spcPts val="500"/>
              </a:spcBef>
              <a:spcAft>
                <a:spcPts val="500"/>
              </a:spcAft>
            </a:pPr>
            <a:endParaRPr lang="en-US" sz="2400" dirty="0">
              <a:solidFill>
                <a:schemeClr val="tx1">
                  <a:lumMod val="75000"/>
                  <a:lumOff val="25000"/>
                </a:schemeClr>
              </a:solidFill>
              <a:latin typeface="Montserrat"/>
            </a:endParaRPr>
          </a:p>
          <a:p>
            <a:pPr>
              <a:spcBef>
                <a:spcPts val="500"/>
              </a:spcBef>
              <a:spcAft>
                <a:spcPts val="500"/>
              </a:spcAft>
            </a:pPr>
            <a:endParaRPr lang="en-US" sz="2400" dirty="0" smtClean="0">
              <a:solidFill>
                <a:schemeClr val="tx1">
                  <a:lumMod val="75000"/>
                  <a:lumOff val="25000"/>
                </a:schemeClr>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As </a:t>
            </a:r>
            <a:r>
              <a:rPr lang="en-US" sz="2400" dirty="0" smtClean="0">
                <a:solidFill>
                  <a:schemeClr val="tx1">
                    <a:lumMod val="75000"/>
                    <a:lumOff val="25000"/>
                  </a:schemeClr>
                </a:solidFill>
                <a:latin typeface="Montserrat"/>
              </a:rPr>
              <a:t>a Committee member</a:t>
            </a:r>
            <a:endParaRPr lang="en-US" sz="2400" dirty="0">
              <a:solidFill>
                <a:schemeClr val="tx1">
                  <a:lumMod val="75000"/>
                  <a:lumOff val="25000"/>
                </a:schemeClr>
              </a:solidFill>
              <a:latin typeface="Montserrat"/>
            </a:endParaRP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Regular Committee attendance </a:t>
            </a:r>
            <a:r>
              <a:rPr lang="en-US" sz="2400" dirty="0">
                <a:solidFill>
                  <a:srgbClr val="376A81"/>
                </a:solidFill>
                <a:latin typeface="Montserrat"/>
              </a:rPr>
              <a:t>and participation</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Note meeting dates on calendar</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Review </a:t>
            </a:r>
            <a:r>
              <a:rPr lang="en-US" sz="2400" dirty="0" smtClean="0">
                <a:solidFill>
                  <a:srgbClr val="376A81"/>
                </a:solidFill>
                <a:latin typeface="Montserrat"/>
              </a:rPr>
              <a:t>packet </a:t>
            </a:r>
            <a:r>
              <a:rPr lang="en-US" sz="2400" dirty="0">
                <a:solidFill>
                  <a:srgbClr val="376A81"/>
                </a:solidFill>
                <a:latin typeface="Montserrat"/>
              </a:rPr>
              <a:t>in advance of </a:t>
            </a:r>
            <a:r>
              <a:rPr lang="en-US" sz="2400" dirty="0" smtClean="0">
                <a:solidFill>
                  <a:srgbClr val="376A81"/>
                </a:solidFill>
                <a:latin typeface="Montserrat"/>
              </a:rPr>
              <a:t>meeting</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Let Chair know if unable to attend</a:t>
            </a:r>
            <a:endParaRPr lang="en-US" sz="2400" dirty="0">
              <a:solidFill>
                <a:srgbClr val="376A81"/>
              </a:solidFill>
              <a:latin typeface="Montserrat"/>
            </a:endParaRP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Ask </a:t>
            </a:r>
            <a:r>
              <a:rPr lang="en-US" sz="2400" dirty="0" smtClean="0">
                <a:solidFill>
                  <a:srgbClr val="376A81"/>
                </a:solidFill>
                <a:latin typeface="Montserrat"/>
              </a:rPr>
              <a:t>questions and provide input</a:t>
            </a:r>
            <a:endParaRPr lang="en-US" sz="2400" dirty="0">
              <a:solidFill>
                <a:srgbClr val="376A81"/>
              </a:solidFill>
              <a:latin typeface="Montserrat"/>
            </a:endParaRPr>
          </a:p>
          <a:p>
            <a:pPr lvl="1">
              <a:spcBef>
                <a:spcPts val="500"/>
              </a:spcBef>
              <a:spcAft>
                <a:spcPts val="500"/>
              </a:spcAft>
            </a:pPr>
            <a:endParaRPr lang="en-US" sz="1200" dirty="0">
              <a:solidFill>
                <a:schemeClr val="accent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a:solidFill>
                  <a:schemeClr val="bg1"/>
                </a:solidFill>
                <a:latin typeface="Montserrat"/>
                <a:ea typeface="Montserrat" charset="0"/>
                <a:cs typeface="Montserrat" charset="0"/>
              </a:rPr>
              <a:t>Your Leadership</a:t>
            </a:r>
          </a:p>
          <a:p>
            <a:pPr algn="ctr"/>
            <a:r>
              <a:rPr lang="en-US" sz="3600" dirty="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pic>
        <p:nvPicPr>
          <p:cNvPr id="9" name="Picture 8">
            <a:extLst>
              <a:ext uri="{FF2B5EF4-FFF2-40B4-BE49-F238E27FC236}">
                <a16:creationId xmlns:a16="http://schemas.microsoft.com/office/drawing/2014/main" id="{DF791F98-2F74-4548-8404-5BE193228B2E}"/>
              </a:ext>
            </a:extLst>
          </p:cNvPr>
          <p:cNvPicPr>
            <a:picLocks noChangeAspect="1"/>
          </p:cNvPicPr>
          <p:nvPr/>
        </p:nvPicPr>
        <p:blipFill>
          <a:blip r:embed="rId3"/>
          <a:stretch>
            <a:fillRect/>
          </a:stretch>
        </p:blipFill>
        <p:spPr>
          <a:xfrm>
            <a:off x="7630511" y="5353766"/>
            <a:ext cx="4581972" cy="1519472"/>
          </a:xfrm>
          <a:prstGeom prst="rect">
            <a:avLst/>
          </a:prstGeom>
        </p:spPr>
      </p:pic>
    </p:spTree>
    <p:extLst>
      <p:ext uri="{BB962C8B-B14F-4D97-AF65-F5344CB8AC3E}">
        <p14:creationId xmlns:p14="http://schemas.microsoft.com/office/powerpoint/2010/main" val="3236825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5196294"/>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As a Committee Chair</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Meet with Executive Director prior to first meeting</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Reach </a:t>
            </a:r>
            <a:r>
              <a:rPr lang="en-US" sz="2400" dirty="0">
                <a:solidFill>
                  <a:srgbClr val="376A81"/>
                </a:solidFill>
                <a:latin typeface="Montserrat"/>
              </a:rPr>
              <a:t>out to your </a:t>
            </a:r>
            <a:r>
              <a:rPr lang="en-US" sz="2400" dirty="0" smtClean="0">
                <a:solidFill>
                  <a:srgbClr val="376A81"/>
                </a:solidFill>
                <a:latin typeface="Montserrat"/>
              </a:rPr>
              <a:t>Committee members</a:t>
            </a:r>
            <a:endParaRPr lang="en-US" sz="2400" dirty="0">
              <a:solidFill>
                <a:srgbClr val="376A81"/>
              </a:solidFill>
              <a:latin typeface="Montserrat"/>
            </a:endParaRP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Review packet in advance and note questions, </a:t>
            </a:r>
          </a:p>
          <a:p>
            <a:pPr lvl="1">
              <a:spcBef>
                <a:spcPts val="500"/>
              </a:spcBef>
              <a:spcAft>
                <a:spcPts val="500"/>
              </a:spcAft>
            </a:pPr>
            <a:r>
              <a:rPr lang="en-US" sz="2400" dirty="0">
                <a:solidFill>
                  <a:srgbClr val="376A81"/>
                </a:solidFill>
                <a:latin typeface="Montserrat"/>
              </a:rPr>
              <a:t>    </a:t>
            </a:r>
            <a:r>
              <a:rPr lang="en-US" sz="2400" dirty="0" smtClean="0">
                <a:solidFill>
                  <a:srgbClr val="376A81"/>
                </a:solidFill>
                <a:latin typeface="Montserrat"/>
              </a:rPr>
              <a:t>changes </a:t>
            </a:r>
            <a:r>
              <a:rPr lang="en-US" sz="2400" dirty="0">
                <a:solidFill>
                  <a:srgbClr val="376A81"/>
                </a:solidFill>
                <a:latin typeface="Montserrat"/>
              </a:rPr>
              <a:t>needed</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Assign someone to take minutes</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Take </a:t>
            </a:r>
            <a:r>
              <a:rPr lang="en-US" sz="2400" dirty="0">
                <a:solidFill>
                  <a:srgbClr val="376A81"/>
                </a:solidFill>
                <a:latin typeface="Montserrat"/>
              </a:rPr>
              <a:t>recommendations </a:t>
            </a:r>
            <a:r>
              <a:rPr lang="en-US" sz="2400" dirty="0" smtClean="0">
                <a:solidFill>
                  <a:srgbClr val="376A81"/>
                </a:solidFill>
                <a:latin typeface="Montserrat"/>
              </a:rPr>
              <a:t>to the Board</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Serve as a bridge (Past Chair) to the next Chair</a:t>
            </a:r>
            <a:endParaRPr lang="en-US" sz="2400" dirty="0">
              <a:solidFill>
                <a:srgbClr val="376A8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a:solidFill>
                  <a:schemeClr val="bg1"/>
                </a:solidFill>
                <a:latin typeface="Montserrat"/>
                <a:ea typeface="Montserrat" charset="0"/>
                <a:cs typeface="Montserrat" charset="0"/>
              </a:rPr>
              <a:t>Your Leadership</a:t>
            </a:r>
          </a:p>
          <a:p>
            <a:pPr algn="ctr"/>
            <a:r>
              <a:rPr lang="en-US" sz="3600" dirty="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pic>
        <p:nvPicPr>
          <p:cNvPr id="9" name="Picture 8">
            <a:extLst>
              <a:ext uri="{FF2B5EF4-FFF2-40B4-BE49-F238E27FC236}">
                <a16:creationId xmlns:a16="http://schemas.microsoft.com/office/drawing/2014/main" id="{DF791F98-2F74-4548-8404-5BE193228B2E}"/>
              </a:ext>
            </a:extLst>
          </p:cNvPr>
          <p:cNvPicPr>
            <a:picLocks noChangeAspect="1"/>
          </p:cNvPicPr>
          <p:nvPr/>
        </p:nvPicPr>
        <p:blipFill>
          <a:blip r:embed="rId3"/>
          <a:stretch>
            <a:fillRect/>
          </a:stretch>
        </p:blipFill>
        <p:spPr>
          <a:xfrm>
            <a:off x="7630511" y="5353766"/>
            <a:ext cx="4581972" cy="1519472"/>
          </a:xfrm>
          <a:prstGeom prst="rect">
            <a:avLst/>
          </a:prstGeom>
        </p:spPr>
      </p:pic>
    </p:spTree>
    <p:extLst>
      <p:ext uri="{BB962C8B-B14F-4D97-AF65-F5344CB8AC3E}">
        <p14:creationId xmlns:p14="http://schemas.microsoft.com/office/powerpoint/2010/main" val="229135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954107"/>
          </a:xfrm>
          <a:prstGeom prst="rect">
            <a:avLst/>
          </a:prstGeom>
          <a:noFill/>
        </p:spPr>
        <p:txBody>
          <a:bodyPr wrap="square" rtlCol="0">
            <a:spAutoFit/>
          </a:bodyPr>
          <a:lstStyle/>
          <a:p>
            <a:r>
              <a:rPr lang="en-US" sz="5600" dirty="0" smtClean="0">
                <a:solidFill>
                  <a:schemeClr val="bg1"/>
                </a:solidFill>
                <a:latin typeface="Montserrat" charset="0"/>
                <a:ea typeface="Montserrat" charset="0"/>
                <a:cs typeface="Montserrat" charset="0"/>
              </a:rPr>
              <a:t>Awards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7417415"/>
          </a:xfrm>
          <a:prstGeom prst="rect">
            <a:avLst/>
          </a:prstGeom>
        </p:spPr>
        <p:txBody>
          <a:bodyPr wrap="square">
            <a:spAutoFit/>
          </a:bodyPr>
          <a:lstStyle/>
          <a:p>
            <a:r>
              <a:rPr lang="en-US" sz="2400" i="1" dirty="0"/>
              <a:t>The Awards Committee serves to establish and oversee the categories of awards, their criteria and the application process for the awards to be granted by NEO-RLS.  The Committee works with the Executive Director and staff of NEO-RLS to publicize the awards via the website and newsletter.  The Committee periodically reviews the criteria for all awards and makes needed recommendations to the Board.  The Committee makes recommendations for new awards</a:t>
            </a:r>
            <a:r>
              <a:rPr lang="en-US" sz="2400" i="1" dirty="0" smtClean="0"/>
              <a:t>.  The Committee selects the Advocacy Award recipient(s).</a:t>
            </a:r>
            <a:endParaRPr lang="en-US" sz="2400" i="1" dirty="0"/>
          </a:p>
          <a:p>
            <a:endParaRPr lang="en-US" sz="2400" dirty="0"/>
          </a:p>
          <a:p>
            <a:endParaRPr lang="en-US" sz="2400" dirty="0" smtClean="0"/>
          </a:p>
          <a:p>
            <a:r>
              <a:rPr lang="en-US" sz="2400" dirty="0" smtClean="0"/>
              <a:t>Work </a:t>
            </a:r>
            <a:r>
              <a:rPr lang="en-US" sz="2400" dirty="0"/>
              <a:t>for 2021-2022 includes:</a:t>
            </a:r>
          </a:p>
          <a:p>
            <a:pPr marL="800100" lvl="1" indent="-342900">
              <a:buFont typeface="Arial" panose="020B0604020202020204" pitchFamily="34" charset="0"/>
              <a:buChar char="•"/>
            </a:pPr>
            <a:r>
              <a:rPr lang="en-US" sz="2200" dirty="0">
                <a:solidFill>
                  <a:schemeClr val="accent1"/>
                </a:solidFill>
              </a:rPr>
              <a:t>Selection of the </a:t>
            </a:r>
            <a:r>
              <a:rPr lang="en-US" sz="2200" dirty="0" smtClean="0">
                <a:solidFill>
                  <a:schemeClr val="accent1"/>
                </a:solidFill>
              </a:rPr>
              <a:t>recipient(s) </a:t>
            </a:r>
            <a:r>
              <a:rPr lang="en-US" sz="2200" dirty="0">
                <a:solidFill>
                  <a:schemeClr val="accent1"/>
                </a:solidFill>
              </a:rPr>
              <a:t>of the Advocacy Award</a:t>
            </a:r>
          </a:p>
          <a:p>
            <a:pPr marL="800100" lvl="1" indent="-342900">
              <a:buFont typeface="Arial" panose="020B0604020202020204" pitchFamily="34" charset="0"/>
              <a:buChar char="•"/>
            </a:pPr>
            <a:r>
              <a:rPr lang="en-US" sz="2200" dirty="0">
                <a:solidFill>
                  <a:schemeClr val="accent1"/>
                </a:solidFill>
              </a:rPr>
              <a:t>Promoting awards and award recipients</a:t>
            </a:r>
          </a:p>
          <a:p>
            <a:pPr marL="800100" lvl="1" indent="-342900">
              <a:buFont typeface="Arial" panose="020B0604020202020204" pitchFamily="34" charset="0"/>
              <a:buChar char="•"/>
            </a:pPr>
            <a:r>
              <a:rPr lang="en-US" sz="2200" dirty="0">
                <a:solidFill>
                  <a:schemeClr val="accent1"/>
                </a:solidFill>
              </a:rPr>
              <a:t>Awards presentation at Membership Meeting</a:t>
            </a:r>
          </a:p>
          <a:p>
            <a:pPr marL="457200" indent="-457200">
              <a:buFont typeface="Arial" panose="020B0604020202020204" pitchFamily="34" charset="0"/>
              <a:buChar char="•"/>
            </a:pPr>
            <a:endParaRPr lang="en-US" sz="2600" dirty="0">
              <a:solidFill>
                <a:schemeClr val="tx1">
                  <a:lumMod val="75000"/>
                  <a:lumOff val="25000"/>
                </a:schemeClr>
              </a:solidFill>
              <a:latin typeface="Montserrat" pitchFamily="2" charset="77"/>
            </a:endParaRPr>
          </a:p>
          <a:p>
            <a:endParaRPr lang="en-US" sz="2600" dirty="0">
              <a:solidFill>
                <a:schemeClr val="tx1">
                  <a:lumMod val="75000"/>
                  <a:lumOff val="25000"/>
                </a:schemeClr>
              </a:solidFill>
              <a:latin typeface="Montserrat" pitchFamily="2" charset="77"/>
            </a:endParaRPr>
          </a:p>
        </p:txBody>
      </p:sp>
    </p:spTree>
    <p:extLst>
      <p:ext uri="{BB962C8B-B14F-4D97-AF65-F5344CB8AC3E}">
        <p14:creationId xmlns:p14="http://schemas.microsoft.com/office/powerpoint/2010/main" val="104994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4201150"/>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Actively recruit volunteers </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Create and maintain rosters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Set up distribution lists and SharePoint sites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Schedule and attend meetings</a:t>
            </a: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Connect new Chairs with past Chairs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Meet with Chairs individually as needed</a:t>
            </a: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smtClean="0">
                <a:solidFill>
                  <a:schemeClr val="bg1"/>
                </a:solidFill>
                <a:latin typeface="Montserrat"/>
                <a:ea typeface="Montserrat" charset="0"/>
                <a:cs typeface="Montserrat" charset="0"/>
              </a:rPr>
              <a:t>NEO-RLS Staff </a:t>
            </a:r>
          </a:p>
          <a:p>
            <a:pPr algn="ctr"/>
            <a:r>
              <a:rPr lang="en-US" sz="3600" dirty="0" smtClean="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spTree>
    <p:extLst>
      <p:ext uri="{BB962C8B-B14F-4D97-AF65-F5344CB8AC3E}">
        <p14:creationId xmlns:p14="http://schemas.microsoft.com/office/powerpoint/2010/main" val="3072225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5124480"/>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Alert Chairs to potential issues/ideas for </a:t>
            </a:r>
            <a:r>
              <a:rPr lang="en-US" sz="2400" dirty="0" smtClean="0">
                <a:solidFill>
                  <a:schemeClr val="tx1">
                    <a:lumMod val="75000"/>
                    <a:lumOff val="25000"/>
                  </a:schemeClr>
                </a:solidFill>
                <a:latin typeface="Montserrat"/>
              </a:rPr>
              <a:t>discussion</a:t>
            </a: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Prepare recommendations for </a:t>
            </a:r>
            <a:r>
              <a:rPr lang="en-US" sz="2400" dirty="0" smtClean="0">
                <a:solidFill>
                  <a:schemeClr val="tx1">
                    <a:lumMod val="75000"/>
                    <a:lumOff val="25000"/>
                  </a:schemeClr>
                </a:solidFill>
                <a:latin typeface="Montserrat"/>
              </a:rPr>
              <a:t>review </a:t>
            </a:r>
            <a:r>
              <a:rPr lang="en-US" sz="2400" dirty="0">
                <a:solidFill>
                  <a:schemeClr val="tx1">
                    <a:lumMod val="75000"/>
                    <a:lumOff val="25000"/>
                  </a:schemeClr>
                </a:solidFill>
                <a:latin typeface="Montserrat"/>
              </a:rPr>
              <a:t>and consideration</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Prepare agendas and packet information</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Distribute packets in a timely manner to Chairs and then to members after approval</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Provide relevant information as requested (e.g. analytics, financial reports, etc.</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Maintain minutes as needed</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Follow up with creation and/or revision of deliverables</a:t>
            </a:r>
            <a:endParaRPr lang="en-US" sz="2400" dirty="0">
              <a:solidFill>
                <a:srgbClr val="376A8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smtClean="0">
                <a:solidFill>
                  <a:schemeClr val="bg1"/>
                </a:solidFill>
                <a:latin typeface="Montserrat"/>
                <a:ea typeface="Montserrat" charset="0"/>
                <a:cs typeface="Montserrat" charset="0"/>
              </a:rPr>
              <a:t>NEO-RLS Staff </a:t>
            </a:r>
          </a:p>
          <a:p>
            <a:pPr algn="ctr"/>
            <a:r>
              <a:rPr lang="en-US" sz="3600" dirty="0" smtClean="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spTree>
    <p:extLst>
      <p:ext uri="{BB962C8B-B14F-4D97-AF65-F5344CB8AC3E}">
        <p14:creationId xmlns:p14="http://schemas.microsoft.com/office/powerpoint/2010/main" val="382692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22313F"/>
      </a:accent1>
      <a:accent2>
        <a:srgbClr val="F2F1EF"/>
      </a:accent2>
      <a:accent3>
        <a:srgbClr val="8396AF"/>
      </a:accent3>
      <a:accent4>
        <a:srgbClr val="FFFFFF"/>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20863</TotalTime>
  <Words>686</Words>
  <Application>Microsoft Office PowerPoint</Application>
  <PresentationFormat>Widescreen</PresentationFormat>
  <Paragraphs>100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 Goom Yum</dc:creator>
  <cp:lastModifiedBy>Betsy Lantz</cp:lastModifiedBy>
  <cp:revision>455</cp:revision>
  <dcterms:created xsi:type="dcterms:W3CDTF">2017-10-18T05:55:47Z</dcterms:created>
  <dcterms:modified xsi:type="dcterms:W3CDTF">2021-07-16T20:12:54Z</dcterms:modified>
</cp:coreProperties>
</file>